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
  </p:notesMasterIdLst>
  <p:sldIdLst>
    <p:sldId id="299" r:id="rId2"/>
    <p:sldId id="298" r:id="rId3"/>
  </p:sldIdLst>
  <p:sldSz cx="7559675" cy="1069181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p15:clr>
            <a:srgbClr val="A4A3A4"/>
          </p15:clr>
        </p15:guide>
        <p15:guide id="2" pos="238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22E"/>
    <a:srgbClr val="094CFC"/>
    <a:srgbClr val="320924"/>
    <a:srgbClr val="E6E6E6"/>
    <a:srgbClr val="642A50"/>
    <a:srgbClr val="612A4F"/>
    <a:srgbClr val="53123C"/>
    <a:srgbClr val="2660FA"/>
    <a:srgbClr val="3367EB"/>
    <a:srgbClr val="091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4660"/>
  </p:normalViewPr>
  <p:slideViewPr>
    <p:cSldViewPr>
      <p:cViewPr>
        <p:scale>
          <a:sx n="150" d="100"/>
          <a:sy n="150" d="100"/>
        </p:scale>
        <p:origin x="619" y="-2515"/>
      </p:cViewPr>
      <p:guideLst>
        <p:guide orient="horz" pos="3368"/>
        <p:guide pos="2382"/>
      </p:guideLst>
    </p:cSldViewPr>
  </p:slideViewPr>
  <p:notesTextViewPr>
    <p:cViewPr>
      <p:scale>
        <a:sx n="1" d="1"/>
        <a:sy n="1" d="1"/>
      </p:scale>
      <p:origin x="0" y="0"/>
    </p:cViewPr>
  </p:notesTextViewPr>
  <p:gridSpacing cx="69848" cy="6984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ヘッダー プレースホルダー 1">
            <a:extLst>
              <a:ext uri="{FF2B5EF4-FFF2-40B4-BE49-F238E27FC236}">
                <a16:creationId xmlns:a16="http://schemas.microsoft.com/office/drawing/2014/main" id="{D8D82528-7D63-4BAF-8AF8-782B4D3ECCB3}"/>
              </a:ext>
            </a:extLst>
          </p:cNvPr>
          <p:cNvSpPr>
            <a:spLocks noGrp="1" noChangeArrowheads="1"/>
          </p:cNvSpPr>
          <p:nvPr>
            <p:ph type="hdr" sz="quarter" idx="4294967295"/>
          </p:nvPr>
        </p:nvSpPr>
        <p:spPr bwMode="auto">
          <a:xfrm>
            <a:off x="0" y="0"/>
            <a:ext cx="2951163" cy="496888"/>
          </a:xfrm>
          <a:prstGeom prst="rect">
            <a:avLst/>
          </a:prstGeom>
          <a:noFill/>
          <a:ln>
            <a:noFill/>
          </a:ln>
        </p:spPr>
        <p:txBody>
          <a:bodyPr vert="horz" wrap="square" lIns="91882" tIns="45942" rIns="91882" bIns="45942" numCol="1" anchor="t" anchorCtr="0" compatLnSpc="1">
            <a:prstTxWarp prst="textNoShape">
              <a:avLst/>
            </a:prstTxWarp>
          </a:bodyPr>
          <a:lstStyle>
            <a:lvl1pPr>
              <a:buFont typeface="Arial" panose="020B0604020202020204" pitchFamily="34" charset="0"/>
              <a:buNone/>
              <a:defRPr sz="1200"/>
            </a:lvl1pPr>
          </a:lstStyle>
          <a:p>
            <a:pPr>
              <a:defRPr/>
            </a:pPr>
            <a:endParaRPr lang="ja-JP" altLang="ja-JP"/>
          </a:p>
        </p:txBody>
      </p:sp>
      <p:sp>
        <p:nvSpPr>
          <p:cNvPr id="2051" name="日付プレースホルダー 2">
            <a:extLst>
              <a:ext uri="{FF2B5EF4-FFF2-40B4-BE49-F238E27FC236}">
                <a16:creationId xmlns:a16="http://schemas.microsoft.com/office/drawing/2014/main" id="{9B6D9815-35E6-4DB9-A7BE-17A58024CBE0}"/>
              </a:ext>
            </a:extLst>
          </p:cNvPr>
          <p:cNvSpPr>
            <a:spLocks noGrp="1" noChangeArrowheads="1"/>
          </p:cNvSpPr>
          <p:nvPr>
            <p:ph type="dt" idx="1"/>
          </p:nvPr>
        </p:nvSpPr>
        <p:spPr bwMode="auto">
          <a:xfrm>
            <a:off x="3854450" y="0"/>
            <a:ext cx="2951163" cy="496888"/>
          </a:xfrm>
          <a:prstGeom prst="rect">
            <a:avLst/>
          </a:prstGeom>
          <a:noFill/>
          <a:ln>
            <a:noFill/>
          </a:ln>
        </p:spPr>
        <p:txBody>
          <a:bodyPr vert="horz" wrap="square" lIns="91882" tIns="45942" rIns="91882" bIns="45942" numCol="1" anchor="t" anchorCtr="0" compatLnSpc="1">
            <a:prstTxWarp prst="textNoShape">
              <a:avLst/>
            </a:prstTxWarp>
          </a:bodyPr>
          <a:lstStyle>
            <a:lvl1pPr algn="r">
              <a:buFont typeface="Arial" panose="020B0604020202020204" pitchFamily="34" charset="0"/>
              <a:buNone/>
              <a:defRPr/>
            </a:lvl1pPr>
          </a:lstStyle>
          <a:p>
            <a:pPr>
              <a:defRPr/>
            </a:pPr>
            <a:fld id="{47162779-5B6F-497B-AE3A-8242DDDD62AD}" type="datetime1">
              <a:rPr lang="ja-JP" altLang="en-US"/>
              <a:pPr>
                <a:defRPr/>
              </a:pPr>
              <a:t>2025/1/29</a:t>
            </a:fld>
            <a:endParaRPr lang="ja-JP" altLang="en-US" sz="1200"/>
          </a:p>
        </p:txBody>
      </p:sp>
      <p:sp>
        <p:nvSpPr>
          <p:cNvPr id="2052" name="スライド イメージ プレースホルダー 3">
            <a:extLst>
              <a:ext uri="{FF2B5EF4-FFF2-40B4-BE49-F238E27FC236}">
                <a16:creationId xmlns:a16="http://schemas.microsoft.com/office/drawing/2014/main" id="{40883335-0706-4DC6-901B-AB22CAC6D3B3}"/>
              </a:ext>
            </a:extLst>
          </p:cNvPr>
          <p:cNvSpPr>
            <a:spLocks noGrp="1" noRot="1" noChangeAspect="1" noChangeArrowheads="1"/>
          </p:cNvSpPr>
          <p:nvPr>
            <p:ph type="sldImg" idx="2"/>
          </p:nvPr>
        </p:nvSpPr>
        <p:spPr bwMode="auto">
          <a:xfrm>
            <a:off x="2219325" y="1244600"/>
            <a:ext cx="23685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sp>
      <p:sp>
        <p:nvSpPr>
          <p:cNvPr id="2053" name="ノート プレースホルダー 4">
            <a:extLst>
              <a:ext uri="{FF2B5EF4-FFF2-40B4-BE49-F238E27FC236}">
                <a16:creationId xmlns:a16="http://schemas.microsoft.com/office/drawing/2014/main" id="{1FE77A54-CCE7-4874-8AD6-851C8FB6E906}"/>
              </a:ext>
            </a:extLst>
          </p:cNvPr>
          <p:cNvSpPr>
            <a:spLocks noGrp="1" noRot="1" noChangeAspect="1" noChangeArrowheads="1"/>
          </p:cNvSpPr>
          <p:nvPr/>
        </p:nvSpPr>
        <p:spPr bwMode="auto">
          <a:xfrm>
            <a:off x="679450" y="4784725"/>
            <a:ext cx="5448300" cy="3910013"/>
          </a:xfrm>
          <a:prstGeom prst="rect">
            <a:avLst/>
          </a:prstGeom>
          <a:noFill/>
          <a:ln>
            <a:noFill/>
          </a:ln>
        </p:spPr>
        <p:txBody>
          <a:bodyPr lIns="91882" tIns="45942" rIns="91882" bIns="45942" anchor="ctr"/>
          <a:lstStyle>
            <a:lvl1pPr defTabSz="0">
              <a:spcBef>
                <a:spcPct val="30000"/>
              </a:spcBef>
              <a:defRPr sz="1200">
                <a:solidFill>
                  <a:schemeClr val="tx1"/>
                </a:solidFill>
                <a:latin typeface="Arial" panose="020B0604020202020204" pitchFamily="34" charset="0"/>
              </a:defRPr>
            </a:lvl1pPr>
            <a:lvl2pPr defTabSz="0">
              <a:spcBef>
                <a:spcPct val="30000"/>
              </a:spcBef>
              <a:defRPr sz="1200">
                <a:solidFill>
                  <a:schemeClr val="tx1"/>
                </a:solidFill>
                <a:latin typeface="Arial" panose="020B0604020202020204" pitchFamily="34" charset="0"/>
              </a:defRPr>
            </a:lvl2pPr>
            <a:lvl3pPr defTabSz="0">
              <a:spcBef>
                <a:spcPct val="30000"/>
              </a:spcBef>
              <a:defRPr sz="1200">
                <a:solidFill>
                  <a:schemeClr val="tx1"/>
                </a:solidFill>
                <a:latin typeface="Arial" panose="020B0604020202020204" pitchFamily="34" charset="0"/>
              </a:defRPr>
            </a:lvl3pPr>
            <a:lvl4pPr defTabSz="0">
              <a:spcBef>
                <a:spcPct val="30000"/>
              </a:spcBef>
              <a:defRPr sz="1200">
                <a:solidFill>
                  <a:schemeClr val="tx1"/>
                </a:solidFill>
                <a:latin typeface="Arial" panose="020B0604020202020204" pitchFamily="34" charset="0"/>
              </a:defRPr>
            </a:lvl4pPr>
            <a:lvl5pPr defTabSz="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ja-JP" altLang="en-US"/>
              <a:t>マスター テキストの書式設定</a:t>
            </a:r>
          </a:p>
          <a:p>
            <a:pPr>
              <a:defRPr/>
            </a:pPr>
            <a:r>
              <a:rPr lang="ja-JP" altLang="en-US"/>
              <a:t>第 </a:t>
            </a:r>
            <a:r>
              <a:rPr lang="en-US" altLang="ja-JP"/>
              <a:t>2 </a:t>
            </a:r>
            <a:r>
              <a:rPr lang="ja-JP" altLang="en-US"/>
              <a:t>レベル</a:t>
            </a:r>
          </a:p>
          <a:p>
            <a:pPr>
              <a:defRPr/>
            </a:pPr>
            <a:r>
              <a:rPr lang="ja-JP" altLang="en-US"/>
              <a:t>第 </a:t>
            </a:r>
            <a:r>
              <a:rPr lang="en-US" altLang="ja-JP"/>
              <a:t>3 </a:t>
            </a:r>
            <a:r>
              <a:rPr lang="ja-JP" altLang="en-US"/>
              <a:t>レベル</a:t>
            </a:r>
          </a:p>
          <a:p>
            <a:pPr>
              <a:defRPr/>
            </a:pPr>
            <a:r>
              <a:rPr lang="ja-JP" altLang="en-US"/>
              <a:t>第 </a:t>
            </a:r>
            <a:r>
              <a:rPr lang="en-US" altLang="ja-JP"/>
              <a:t>4 </a:t>
            </a:r>
            <a:r>
              <a:rPr lang="ja-JP" altLang="en-US"/>
              <a:t>レベル</a:t>
            </a:r>
          </a:p>
          <a:p>
            <a:pPr>
              <a:defRPr/>
            </a:pPr>
            <a:r>
              <a:rPr lang="ja-JP" altLang="en-US"/>
              <a:t>第 </a:t>
            </a:r>
            <a:r>
              <a:rPr lang="en-US" altLang="ja-JP"/>
              <a:t>5 </a:t>
            </a:r>
            <a:r>
              <a:rPr lang="ja-JP" altLang="en-US"/>
              <a:t>レベル</a:t>
            </a:r>
          </a:p>
        </p:txBody>
      </p:sp>
      <p:sp>
        <p:nvSpPr>
          <p:cNvPr id="2054" name="フッター プレースホルダー 5">
            <a:extLst>
              <a:ext uri="{FF2B5EF4-FFF2-40B4-BE49-F238E27FC236}">
                <a16:creationId xmlns:a16="http://schemas.microsoft.com/office/drawing/2014/main" id="{010DDE3A-ABFA-4331-AA4F-0D09FCFECB26}"/>
              </a:ext>
            </a:extLst>
          </p:cNvPr>
          <p:cNvSpPr>
            <a:spLocks noGrp="1" noChangeArrowheads="1"/>
          </p:cNvSpPr>
          <p:nvPr>
            <p:ph type="ftr" sz="quarter" idx="4"/>
          </p:nvPr>
        </p:nvSpPr>
        <p:spPr bwMode="auto">
          <a:xfrm>
            <a:off x="0" y="9442450"/>
            <a:ext cx="2951163" cy="496888"/>
          </a:xfrm>
          <a:prstGeom prst="rect">
            <a:avLst/>
          </a:prstGeom>
          <a:noFill/>
          <a:ln>
            <a:noFill/>
          </a:ln>
        </p:spPr>
        <p:txBody>
          <a:bodyPr vert="horz" wrap="square" lIns="91882" tIns="45942" rIns="91882" bIns="45942" numCol="1" anchor="b" anchorCtr="0" compatLnSpc="1">
            <a:prstTxWarp prst="textNoShape">
              <a:avLst/>
            </a:prstTxWarp>
          </a:bodyPr>
          <a:lstStyle>
            <a:lvl1pPr>
              <a:buFont typeface="Arial" panose="020B0604020202020204" pitchFamily="34" charset="0"/>
              <a:buNone/>
              <a:defRPr sz="1200"/>
            </a:lvl1pPr>
          </a:lstStyle>
          <a:p>
            <a:pPr>
              <a:defRPr/>
            </a:pPr>
            <a:endParaRPr lang="ja-JP" altLang="ja-JP"/>
          </a:p>
        </p:txBody>
      </p:sp>
      <p:sp>
        <p:nvSpPr>
          <p:cNvPr id="2055" name="スライド番号プレースホルダー 6">
            <a:extLst>
              <a:ext uri="{FF2B5EF4-FFF2-40B4-BE49-F238E27FC236}">
                <a16:creationId xmlns:a16="http://schemas.microsoft.com/office/drawing/2014/main" id="{53B8E6DC-44FF-4389-B101-73ACA1605E12}"/>
              </a:ext>
            </a:extLst>
          </p:cNvPr>
          <p:cNvSpPr>
            <a:spLocks noGrp="1" noChangeArrowheads="1"/>
          </p:cNvSpPr>
          <p:nvPr>
            <p:ph type="sldNum" sz="quarter" idx="5"/>
          </p:nvPr>
        </p:nvSpPr>
        <p:spPr bwMode="auto">
          <a:xfrm>
            <a:off x="3854450" y="9442450"/>
            <a:ext cx="2951163" cy="496888"/>
          </a:xfrm>
          <a:prstGeom prst="rect">
            <a:avLst/>
          </a:prstGeom>
          <a:noFill/>
          <a:ln>
            <a:noFill/>
          </a:ln>
        </p:spPr>
        <p:txBody>
          <a:bodyPr vert="horz" wrap="square" lIns="91882" tIns="45942" rIns="91882" bIns="45942" numCol="1" anchor="b" anchorCtr="0" compatLnSpc="1">
            <a:prstTxWarp prst="textNoShape">
              <a:avLst/>
            </a:prstTxWarp>
          </a:bodyPr>
          <a:lstStyle>
            <a:lvl1pPr algn="r">
              <a:buFont typeface="Arial" panose="020B0604020202020204" pitchFamily="34" charset="0"/>
              <a:buNone/>
              <a:defRPr/>
            </a:lvl1pPr>
          </a:lstStyle>
          <a:p>
            <a:pPr>
              <a:defRPr/>
            </a:pPr>
            <a:fld id="{2F1F6FB8-28E6-4502-BE1F-1CF4FBABE520}" type="slidenum">
              <a:rPr lang="ja-JP" altLang="en-US"/>
              <a:pPr>
                <a:defRPr/>
              </a:pPr>
              <a:t>‹#›</a:t>
            </a:fld>
            <a:endParaRPr lang="ja-JP" altLang="en-US" sz="1200"/>
          </a:p>
        </p:txBody>
      </p:sp>
    </p:spTree>
    <p:extLst>
      <p:ext uri="{BB962C8B-B14F-4D97-AF65-F5344CB8AC3E}">
        <p14:creationId xmlns:p14="http://schemas.microsoft.com/office/powerpoint/2010/main" val="1339422274"/>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DA23B4-D408-4470-9C83-439A58815CAC}"/>
              </a:ext>
            </a:extLst>
          </p:cNvPr>
          <p:cNvSpPr>
            <a:spLocks noGrp="1"/>
          </p:cNvSpPr>
          <p:nvPr>
            <p:ph type="ctrTitle"/>
          </p:nvPr>
        </p:nvSpPr>
        <p:spPr>
          <a:xfrm>
            <a:off x="944960" y="1749795"/>
            <a:ext cx="5669756" cy="3722335"/>
          </a:xfrm>
        </p:spPr>
        <p:txBody>
          <a:bodyPr anchor="b"/>
          <a:lstStyle>
            <a:lvl1pPr algn="ctr">
              <a:defRPr sz="3721"/>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FBFB5D6-DCAC-4A58-A0B1-5A7625876772}"/>
              </a:ext>
            </a:extLst>
          </p:cNvPr>
          <p:cNvSpPr>
            <a:spLocks noGrp="1"/>
          </p:cNvSpPr>
          <p:nvPr>
            <p:ph type="subTitle" idx="1"/>
          </p:nvPr>
        </p:nvSpPr>
        <p:spPr>
          <a:xfrm>
            <a:off x="944960" y="5615678"/>
            <a:ext cx="5669756" cy="2581379"/>
          </a:xfrm>
        </p:spPr>
        <p:txBody>
          <a:bodyPr/>
          <a:lstStyle>
            <a:lvl1pPr marL="0" indent="0" algn="ctr">
              <a:buNone/>
              <a:defRPr sz="1488"/>
            </a:lvl1pPr>
            <a:lvl2pPr marL="283510" indent="0" algn="ctr">
              <a:buNone/>
              <a:defRPr sz="1240"/>
            </a:lvl2pPr>
            <a:lvl3pPr marL="567019" indent="0" algn="ctr">
              <a:buNone/>
              <a:defRPr sz="1116"/>
            </a:lvl3pPr>
            <a:lvl4pPr marL="850529" indent="0" algn="ctr">
              <a:buNone/>
              <a:defRPr sz="992"/>
            </a:lvl4pPr>
            <a:lvl5pPr marL="1134039" indent="0" algn="ctr">
              <a:buNone/>
              <a:defRPr sz="992"/>
            </a:lvl5pPr>
            <a:lvl6pPr marL="1417549" indent="0" algn="ctr">
              <a:buNone/>
              <a:defRPr sz="992"/>
            </a:lvl6pPr>
            <a:lvl7pPr marL="1701058" indent="0" algn="ctr">
              <a:buNone/>
              <a:defRPr sz="992"/>
            </a:lvl7pPr>
            <a:lvl8pPr marL="1984568" indent="0" algn="ctr">
              <a:buNone/>
              <a:defRPr sz="992"/>
            </a:lvl8pPr>
            <a:lvl9pPr marL="2268078" indent="0" algn="ctr">
              <a:buNone/>
              <a:defRPr sz="992"/>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14FB0DB-E9B6-4A72-8613-11592A6C35D2}"/>
              </a:ext>
            </a:extLst>
          </p:cNvPr>
          <p:cNvSpPr>
            <a:spLocks noGrp="1"/>
          </p:cNvSpPr>
          <p:nvPr>
            <p:ph type="dt" sz="half" idx="10"/>
          </p:nvPr>
        </p:nvSpPr>
        <p:spPr/>
        <p:txBody>
          <a:bodyPr/>
          <a:lstStyle/>
          <a:p>
            <a:pPr>
              <a:defRPr/>
            </a:pPr>
            <a:fld id="{C07978E3-3F75-4A0D-94BD-8754002B412E}" type="datetime1">
              <a:rPr lang="ja-JP" altLang="en-US" smtClean="0"/>
              <a:pPr>
                <a:defRPr/>
              </a:pPr>
              <a:t>2025/1/29</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6DF625B1-0F4E-4033-8D50-E2F50EC336F2}"/>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54F24CD2-AB6D-4FC6-AE05-C68714F1AAB2}"/>
              </a:ext>
            </a:extLst>
          </p:cNvPr>
          <p:cNvSpPr>
            <a:spLocks noGrp="1"/>
          </p:cNvSpPr>
          <p:nvPr>
            <p:ph type="sldNum" sz="quarter" idx="12"/>
          </p:nvPr>
        </p:nvSpPr>
        <p:spPr/>
        <p:txBody>
          <a:bodyPr/>
          <a:lstStyle/>
          <a:p>
            <a:pPr>
              <a:defRPr/>
            </a:pPr>
            <a:fld id="{A1DA5961-23E2-4788-AB9A-AEEEFB251698}"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590084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5E05C-8677-46CF-AF93-19675E521BF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9A9678-F3B1-4536-84A0-B48FD506D54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5B62B8-C82B-4554-8899-FE264050D160}"/>
              </a:ext>
            </a:extLst>
          </p:cNvPr>
          <p:cNvSpPr>
            <a:spLocks noGrp="1"/>
          </p:cNvSpPr>
          <p:nvPr>
            <p:ph type="dt" sz="half" idx="10"/>
          </p:nvPr>
        </p:nvSpPr>
        <p:spPr/>
        <p:txBody>
          <a:bodyPr/>
          <a:lstStyle/>
          <a:p>
            <a:pPr>
              <a:defRPr/>
            </a:pPr>
            <a:fld id="{F4988144-94EE-4D30-9361-6000D8699E60}" type="datetime1">
              <a:rPr lang="ja-JP" altLang="en-US" smtClean="0"/>
              <a:pPr>
                <a:defRPr/>
              </a:pPr>
              <a:t>2025/1/29</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4BF900F5-07D0-4D1B-9884-2C9394FFA1E0}"/>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8819B26B-549C-462A-92A2-87C029393FCE}"/>
              </a:ext>
            </a:extLst>
          </p:cNvPr>
          <p:cNvSpPr>
            <a:spLocks noGrp="1"/>
          </p:cNvSpPr>
          <p:nvPr>
            <p:ph type="sldNum" sz="quarter" idx="12"/>
          </p:nvPr>
        </p:nvSpPr>
        <p:spPr/>
        <p:txBody>
          <a:bodyPr/>
          <a:lstStyle/>
          <a:p>
            <a:pPr>
              <a:defRPr/>
            </a:pPr>
            <a:fld id="{231F1629-3C7C-49C6-94AE-923B78457F34}"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390127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857831-862B-4BD3-9621-68C1BA3F335F}"/>
              </a:ext>
            </a:extLst>
          </p:cNvPr>
          <p:cNvSpPr>
            <a:spLocks noGrp="1"/>
          </p:cNvSpPr>
          <p:nvPr>
            <p:ph type="title" orient="vert"/>
          </p:nvPr>
        </p:nvSpPr>
        <p:spPr>
          <a:xfrm>
            <a:off x="5409892" y="569240"/>
            <a:ext cx="1630055" cy="9060817"/>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980D05-A7F9-4F40-9A47-13C6BBFC1689}"/>
              </a:ext>
            </a:extLst>
          </p:cNvPr>
          <p:cNvSpPr>
            <a:spLocks noGrp="1"/>
          </p:cNvSpPr>
          <p:nvPr>
            <p:ph type="body" orient="vert" idx="1"/>
          </p:nvPr>
        </p:nvSpPr>
        <p:spPr>
          <a:xfrm>
            <a:off x="519728" y="569240"/>
            <a:ext cx="4795669" cy="906081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E18348-C37E-4BFE-8115-4D47DDEE3982}"/>
              </a:ext>
            </a:extLst>
          </p:cNvPr>
          <p:cNvSpPr>
            <a:spLocks noGrp="1"/>
          </p:cNvSpPr>
          <p:nvPr>
            <p:ph type="dt" sz="half" idx="10"/>
          </p:nvPr>
        </p:nvSpPr>
        <p:spPr/>
        <p:txBody>
          <a:bodyPr/>
          <a:lstStyle/>
          <a:p>
            <a:pPr>
              <a:defRPr/>
            </a:pPr>
            <a:fld id="{B9AA9BE7-304D-4DF5-9736-3527E2E07CC4}" type="datetime1">
              <a:rPr lang="ja-JP" altLang="en-US" smtClean="0"/>
              <a:pPr>
                <a:defRPr/>
              </a:pPr>
              <a:t>2025/1/29</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9A22A07A-593D-41C6-87D7-080A6F9C9AD7}"/>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86D4A2EB-6075-4039-B400-BA276E8A2A8A}"/>
              </a:ext>
            </a:extLst>
          </p:cNvPr>
          <p:cNvSpPr>
            <a:spLocks noGrp="1"/>
          </p:cNvSpPr>
          <p:nvPr>
            <p:ph type="sldNum" sz="quarter" idx="12"/>
          </p:nvPr>
        </p:nvSpPr>
        <p:spPr/>
        <p:txBody>
          <a:bodyPr/>
          <a:lstStyle/>
          <a:p>
            <a:pPr>
              <a:defRPr/>
            </a:pPr>
            <a:fld id="{F2535774-BA25-4DF2-A866-669B5541F0E7}"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720629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20746-1F3F-490C-A361-14D68ACABD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5338BA-CF5F-4543-B605-2B82C73941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8594FC-DDB9-45DD-B7A2-7205875C44D9}"/>
              </a:ext>
            </a:extLst>
          </p:cNvPr>
          <p:cNvSpPr>
            <a:spLocks noGrp="1"/>
          </p:cNvSpPr>
          <p:nvPr>
            <p:ph type="dt" sz="half" idx="10"/>
          </p:nvPr>
        </p:nvSpPr>
        <p:spPr/>
        <p:txBody>
          <a:bodyPr/>
          <a:lstStyle/>
          <a:p>
            <a:pPr>
              <a:defRPr/>
            </a:pPr>
            <a:fld id="{A18075BB-3CD5-4CA7-A691-D3E6921D0F2F}" type="datetime1">
              <a:rPr lang="ja-JP" altLang="en-US" smtClean="0"/>
              <a:pPr>
                <a:defRPr/>
              </a:pPr>
              <a:t>2025/1/29</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2B5FD257-A2B2-4A33-88DF-F4867822C61D}"/>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8DAB84AB-07E6-405B-9E0D-EDBFA014BAC6}"/>
              </a:ext>
            </a:extLst>
          </p:cNvPr>
          <p:cNvSpPr>
            <a:spLocks noGrp="1"/>
          </p:cNvSpPr>
          <p:nvPr>
            <p:ph type="sldNum" sz="quarter" idx="12"/>
          </p:nvPr>
        </p:nvSpPr>
        <p:spPr/>
        <p:txBody>
          <a:bodyPr/>
          <a:lstStyle/>
          <a:p>
            <a:pPr>
              <a:defRPr/>
            </a:pPr>
            <a:fld id="{18009B32-316C-46C9-9F2A-AC03076C0D58}"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24159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9CD8D-24A7-476F-AA99-CC3876150451}"/>
              </a:ext>
            </a:extLst>
          </p:cNvPr>
          <p:cNvSpPr>
            <a:spLocks noGrp="1"/>
          </p:cNvSpPr>
          <p:nvPr>
            <p:ph type="title"/>
          </p:nvPr>
        </p:nvSpPr>
        <p:spPr>
          <a:xfrm>
            <a:off x="515790" y="2665530"/>
            <a:ext cx="6520220" cy="4447496"/>
          </a:xfrm>
        </p:spPr>
        <p:txBody>
          <a:bodyPr anchor="b"/>
          <a:lstStyle>
            <a:lvl1pPr>
              <a:defRPr sz="3721"/>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915BEA5-A107-4E5B-9F67-A99047EDA619}"/>
              </a:ext>
            </a:extLst>
          </p:cNvPr>
          <p:cNvSpPr>
            <a:spLocks noGrp="1"/>
          </p:cNvSpPr>
          <p:nvPr>
            <p:ph type="body" idx="1"/>
          </p:nvPr>
        </p:nvSpPr>
        <p:spPr>
          <a:xfrm>
            <a:off x="515790" y="7155102"/>
            <a:ext cx="6520220" cy="2338833"/>
          </a:xfrm>
        </p:spPr>
        <p:txBody>
          <a:bodyPr/>
          <a:lstStyle>
            <a:lvl1pPr marL="0" indent="0">
              <a:buNone/>
              <a:defRPr sz="1488">
                <a:solidFill>
                  <a:schemeClr val="tx1">
                    <a:tint val="75000"/>
                  </a:schemeClr>
                </a:solidFill>
              </a:defRPr>
            </a:lvl1pPr>
            <a:lvl2pPr marL="283510" indent="0">
              <a:buNone/>
              <a:defRPr sz="1240">
                <a:solidFill>
                  <a:schemeClr val="tx1">
                    <a:tint val="75000"/>
                  </a:schemeClr>
                </a:solidFill>
              </a:defRPr>
            </a:lvl2pPr>
            <a:lvl3pPr marL="567019" indent="0">
              <a:buNone/>
              <a:defRPr sz="1116">
                <a:solidFill>
                  <a:schemeClr val="tx1">
                    <a:tint val="75000"/>
                  </a:schemeClr>
                </a:solidFill>
              </a:defRPr>
            </a:lvl3pPr>
            <a:lvl4pPr marL="850529" indent="0">
              <a:buNone/>
              <a:defRPr sz="992">
                <a:solidFill>
                  <a:schemeClr val="tx1">
                    <a:tint val="75000"/>
                  </a:schemeClr>
                </a:solidFill>
              </a:defRPr>
            </a:lvl4pPr>
            <a:lvl5pPr marL="1134039" indent="0">
              <a:buNone/>
              <a:defRPr sz="992">
                <a:solidFill>
                  <a:schemeClr val="tx1">
                    <a:tint val="75000"/>
                  </a:schemeClr>
                </a:solidFill>
              </a:defRPr>
            </a:lvl5pPr>
            <a:lvl6pPr marL="1417549" indent="0">
              <a:buNone/>
              <a:defRPr sz="992">
                <a:solidFill>
                  <a:schemeClr val="tx1">
                    <a:tint val="75000"/>
                  </a:schemeClr>
                </a:solidFill>
              </a:defRPr>
            </a:lvl6pPr>
            <a:lvl7pPr marL="1701058" indent="0">
              <a:buNone/>
              <a:defRPr sz="992">
                <a:solidFill>
                  <a:schemeClr val="tx1">
                    <a:tint val="75000"/>
                  </a:schemeClr>
                </a:solidFill>
              </a:defRPr>
            </a:lvl7pPr>
            <a:lvl8pPr marL="1984568" indent="0">
              <a:buNone/>
              <a:defRPr sz="992">
                <a:solidFill>
                  <a:schemeClr val="tx1">
                    <a:tint val="75000"/>
                  </a:schemeClr>
                </a:solidFill>
              </a:defRPr>
            </a:lvl8pPr>
            <a:lvl9pPr marL="2268078" indent="0">
              <a:buNone/>
              <a:defRPr sz="992">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112BA35-1B66-451F-BC8B-744D26DD0C20}"/>
              </a:ext>
            </a:extLst>
          </p:cNvPr>
          <p:cNvSpPr>
            <a:spLocks noGrp="1"/>
          </p:cNvSpPr>
          <p:nvPr>
            <p:ph type="dt" sz="half" idx="10"/>
          </p:nvPr>
        </p:nvSpPr>
        <p:spPr/>
        <p:txBody>
          <a:bodyPr/>
          <a:lstStyle/>
          <a:p>
            <a:pPr>
              <a:defRPr/>
            </a:pPr>
            <a:fld id="{087999A7-B118-4595-8F5D-3EA4785052C5}" type="datetime1">
              <a:rPr lang="ja-JP" altLang="en-US" smtClean="0"/>
              <a:pPr>
                <a:defRPr/>
              </a:pPr>
              <a:t>2025/1/29</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F3E9975B-F3E9-4948-9477-060E259DB815}"/>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975351A9-6F76-44BC-A935-2020F9D013E3}"/>
              </a:ext>
            </a:extLst>
          </p:cNvPr>
          <p:cNvSpPr>
            <a:spLocks noGrp="1"/>
          </p:cNvSpPr>
          <p:nvPr>
            <p:ph type="sldNum" sz="quarter" idx="12"/>
          </p:nvPr>
        </p:nvSpPr>
        <p:spPr/>
        <p:txBody>
          <a:bodyPr/>
          <a:lstStyle/>
          <a:p>
            <a:pPr>
              <a:defRPr/>
            </a:pPr>
            <a:fld id="{CB9B8DF0-AD75-4419-B5AA-C8AC41C25206}"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09955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89058-F3EB-4B4E-964E-1897BEDB9BA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3CBF8A-CA8A-45A1-BFB0-F6ED7ED5757C}"/>
              </a:ext>
            </a:extLst>
          </p:cNvPr>
          <p:cNvSpPr>
            <a:spLocks noGrp="1"/>
          </p:cNvSpPr>
          <p:nvPr>
            <p:ph sz="half" idx="1"/>
          </p:nvPr>
        </p:nvSpPr>
        <p:spPr>
          <a:xfrm>
            <a:off x="519728" y="2846200"/>
            <a:ext cx="3212862" cy="678385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01EDED3-2DBE-430F-AAE6-C4EBE4718146}"/>
              </a:ext>
            </a:extLst>
          </p:cNvPr>
          <p:cNvSpPr>
            <a:spLocks noGrp="1"/>
          </p:cNvSpPr>
          <p:nvPr>
            <p:ph sz="half" idx="2"/>
          </p:nvPr>
        </p:nvSpPr>
        <p:spPr>
          <a:xfrm>
            <a:off x="3827085" y="2846200"/>
            <a:ext cx="3212862" cy="678385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9833D2D-02F2-4799-88AD-CD4CB953F631}"/>
              </a:ext>
            </a:extLst>
          </p:cNvPr>
          <p:cNvSpPr>
            <a:spLocks noGrp="1"/>
          </p:cNvSpPr>
          <p:nvPr>
            <p:ph type="dt" sz="half" idx="10"/>
          </p:nvPr>
        </p:nvSpPr>
        <p:spPr/>
        <p:txBody>
          <a:bodyPr/>
          <a:lstStyle/>
          <a:p>
            <a:pPr>
              <a:defRPr/>
            </a:pPr>
            <a:fld id="{2A8EE726-064D-4A7A-87F8-C255F47775DA}" type="datetime1">
              <a:rPr lang="ja-JP" altLang="en-US" smtClean="0"/>
              <a:pPr>
                <a:defRPr/>
              </a:pPr>
              <a:t>2025/1/29</a:t>
            </a:fld>
            <a:endParaRPr lang="ja-JP" altLang="en-US" sz="1800">
              <a:solidFill>
                <a:schemeClr val="tx1"/>
              </a:solidFill>
            </a:endParaRPr>
          </a:p>
        </p:txBody>
      </p:sp>
      <p:sp>
        <p:nvSpPr>
          <p:cNvPr id="6" name="フッター プレースホルダー 5">
            <a:extLst>
              <a:ext uri="{FF2B5EF4-FFF2-40B4-BE49-F238E27FC236}">
                <a16:creationId xmlns:a16="http://schemas.microsoft.com/office/drawing/2014/main" id="{E8D8782C-F7B2-4361-B0BA-A33D633DD708}"/>
              </a:ext>
            </a:extLst>
          </p:cNvPr>
          <p:cNvSpPr>
            <a:spLocks noGrp="1"/>
          </p:cNvSpPr>
          <p:nvPr>
            <p:ph type="ftr" sz="quarter" idx="11"/>
          </p:nvPr>
        </p:nvSpPr>
        <p:spPr/>
        <p:txBody>
          <a:bodyPr/>
          <a:lstStyle/>
          <a:p>
            <a:pPr>
              <a:defRPr/>
            </a:pPr>
            <a:endParaRPr lang="ja-JP" altLang="ja-JP"/>
          </a:p>
        </p:txBody>
      </p:sp>
      <p:sp>
        <p:nvSpPr>
          <p:cNvPr id="7" name="スライド番号プレースホルダー 6">
            <a:extLst>
              <a:ext uri="{FF2B5EF4-FFF2-40B4-BE49-F238E27FC236}">
                <a16:creationId xmlns:a16="http://schemas.microsoft.com/office/drawing/2014/main" id="{691D0C90-7A40-496F-95FD-D492759FC1C8}"/>
              </a:ext>
            </a:extLst>
          </p:cNvPr>
          <p:cNvSpPr>
            <a:spLocks noGrp="1"/>
          </p:cNvSpPr>
          <p:nvPr>
            <p:ph type="sldNum" sz="quarter" idx="12"/>
          </p:nvPr>
        </p:nvSpPr>
        <p:spPr/>
        <p:txBody>
          <a:bodyPr/>
          <a:lstStyle/>
          <a:p>
            <a:pPr>
              <a:defRPr/>
            </a:pPr>
            <a:fld id="{89E7228F-84C8-4FAE-A2ED-02A4BA5DB43E}"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6643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B48DA4-89A2-49C5-8F91-CB3FA9E6CB16}"/>
              </a:ext>
            </a:extLst>
          </p:cNvPr>
          <p:cNvSpPr>
            <a:spLocks noGrp="1"/>
          </p:cNvSpPr>
          <p:nvPr>
            <p:ph type="title"/>
          </p:nvPr>
        </p:nvSpPr>
        <p:spPr>
          <a:xfrm>
            <a:off x="520712" y="569241"/>
            <a:ext cx="6520220" cy="2066590"/>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F11A55-29C0-49BB-AF37-12AC232A1C9A}"/>
              </a:ext>
            </a:extLst>
          </p:cNvPr>
          <p:cNvSpPr>
            <a:spLocks noGrp="1"/>
          </p:cNvSpPr>
          <p:nvPr>
            <p:ph type="body" idx="1"/>
          </p:nvPr>
        </p:nvSpPr>
        <p:spPr>
          <a:xfrm>
            <a:off x="520712" y="2620980"/>
            <a:ext cx="319809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F1D0A2F-D3D3-4B15-B316-22E88DB55175}"/>
              </a:ext>
            </a:extLst>
          </p:cNvPr>
          <p:cNvSpPr>
            <a:spLocks noGrp="1"/>
          </p:cNvSpPr>
          <p:nvPr>
            <p:ph sz="half" idx="2"/>
          </p:nvPr>
        </p:nvSpPr>
        <p:spPr>
          <a:xfrm>
            <a:off x="520712" y="3905482"/>
            <a:ext cx="3198097" cy="574437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C140B0D-1370-4E0F-99A7-AA8A7FF81144}"/>
              </a:ext>
            </a:extLst>
          </p:cNvPr>
          <p:cNvSpPr>
            <a:spLocks noGrp="1"/>
          </p:cNvSpPr>
          <p:nvPr>
            <p:ph type="body" sz="quarter" idx="3"/>
          </p:nvPr>
        </p:nvSpPr>
        <p:spPr>
          <a:xfrm>
            <a:off x="3827085" y="2620980"/>
            <a:ext cx="321384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A979F50-D259-4F86-AD36-8ACEB2EBE560}"/>
              </a:ext>
            </a:extLst>
          </p:cNvPr>
          <p:cNvSpPr>
            <a:spLocks noGrp="1"/>
          </p:cNvSpPr>
          <p:nvPr>
            <p:ph sz="quarter" idx="4"/>
          </p:nvPr>
        </p:nvSpPr>
        <p:spPr>
          <a:xfrm>
            <a:off x="3827085" y="3905482"/>
            <a:ext cx="3213847" cy="574437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FA066C-B2A9-4E2F-8572-C66D3617B805}"/>
              </a:ext>
            </a:extLst>
          </p:cNvPr>
          <p:cNvSpPr>
            <a:spLocks noGrp="1"/>
          </p:cNvSpPr>
          <p:nvPr>
            <p:ph type="dt" sz="half" idx="10"/>
          </p:nvPr>
        </p:nvSpPr>
        <p:spPr/>
        <p:txBody>
          <a:bodyPr/>
          <a:lstStyle/>
          <a:p>
            <a:pPr>
              <a:defRPr/>
            </a:pPr>
            <a:fld id="{A5861FEA-1BE4-4962-8DDE-A5D55E7527A9}" type="datetime1">
              <a:rPr lang="ja-JP" altLang="en-US" smtClean="0"/>
              <a:pPr>
                <a:defRPr/>
              </a:pPr>
              <a:t>2025/1/29</a:t>
            </a:fld>
            <a:endParaRPr lang="ja-JP" altLang="en-US" sz="1800">
              <a:solidFill>
                <a:schemeClr val="tx1"/>
              </a:solidFill>
            </a:endParaRPr>
          </a:p>
        </p:txBody>
      </p:sp>
      <p:sp>
        <p:nvSpPr>
          <p:cNvPr id="8" name="フッター プレースホルダー 7">
            <a:extLst>
              <a:ext uri="{FF2B5EF4-FFF2-40B4-BE49-F238E27FC236}">
                <a16:creationId xmlns:a16="http://schemas.microsoft.com/office/drawing/2014/main" id="{0A74C2A3-707F-4F09-BC3F-BC2C03D63360}"/>
              </a:ext>
            </a:extLst>
          </p:cNvPr>
          <p:cNvSpPr>
            <a:spLocks noGrp="1"/>
          </p:cNvSpPr>
          <p:nvPr>
            <p:ph type="ftr" sz="quarter" idx="11"/>
          </p:nvPr>
        </p:nvSpPr>
        <p:spPr/>
        <p:txBody>
          <a:bodyPr/>
          <a:lstStyle/>
          <a:p>
            <a:pPr>
              <a:defRPr/>
            </a:pPr>
            <a:endParaRPr lang="ja-JP" altLang="ja-JP"/>
          </a:p>
        </p:txBody>
      </p:sp>
      <p:sp>
        <p:nvSpPr>
          <p:cNvPr id="9" name="スライド番号プレースホルダー 8">
            <a:extLst>
              <a:ext uri="{FF2B5EF4-FFF2-40B4-BE49-F238E27FC236}">
                <a16:creationId xmlns:a16="http://schemas.microsoft.com/office/drawing/2014/main" id="{AF6DF6AA-4A95-41A0-A3C3-492E98476AF7}"/>
              </a:ext>
            </a:extLst>
          </p:cNvPr>
          <p:cNvSpPr>
            <a:spLocks noGrp="1"/>
          </p:cNvSpPr>
          <p:nvPr>
            <p:ph type="sldNum" sz="quarter" idx="12"/>
          </p:nvPr>
        </p:nvSpPr>
        <p:spPr/>
        <p:txBody>
          <a:bodyPr/>
          <a:lstStyle/>
          <a:p>
            <a:pPr>
              <a:defRPr/>
            </a:pPr>
            <a:fld id="{A7843B40-6466-4FC6-B59C-19E25D6395DD}"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65763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A662B-EEB9-444B-A5C6-C7AAB4DD3E2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D9D4240-2386-49DF-A1EB-EF56F297AE4C}"/>
              </a:ext>
            </a:extLst>
          </p:cNvPr>
          <p:cNvSpPr>
            <a:spLocks noGrp="1"/>
          </p:cNvSpPr>
          <p:nvPr>
            <p:ph type="dt" sz="half" idx="10"/>
          </p:nvPr>
        </p:nvSpPr>
        <p:spPr/>
        <p:txBody>
          <a:bodyPr/>
          <a:lstStyle/>
          <a:p>
            <a:pPr>
              <a:defRPr/>
            </a:pPr>
            <a:fld id="{3BC3B54A-4984-489F-9AD9-FFA51C931E4D}" type="datetime1">
              <a:rPr lang="ja-JP" altLang="en-US" smtClean="0"/>
              <a:pPr>
                <a:defRPr/>
              </a:pPr>
              <a:t>2025/1/29</a:t>
            </a:fld>
            <a:endParaRPr lang="ja-JP" altLang="en-US" sz="1800">
              <a:solidFill>
                <a:schemeClr val="tx1"/>
              </a:solidFill>
            </a:endParaRPr>
          </a:p>
        </p:txBody>
      </p:sp>
      <p:sp>
        <p:nvSpPr>
          <p:cNvPr id="4" name="フッター プレースホルダー 3">
            <a:extLst>
              <a:ext uri="{FF2B5EF4-FFF2-40B4-BE49-F238E27FC236}">
                <a16:creationId xmlns:a16="http://schemas.microsoft.com/office/drawing/2014/main" id="{FF5AF2DE-9262-47A8-824F-4427063B7BE8}"/>
              </a:ext>
            </a:extLst>
          </p:cNvPr>
          <p:cNvSpPr>
            <a:spLocks noGrp="1"/>
          </p:cNvSpPr>
          <p:nvPr>
            <p:ph type="ftr" sz="quarter" idx="11"/>
          </p:nvPr>
        </p:nvSpPr>
        <p:spPr/>
        <p:txBody>
          <a:bodyPr/>
          <a:lstStyle/>
          <a:p>
            <a:pPr>
              <a:defRPr/>
            </a:pPr>
            <a:endParaRPr lang="ja-JP" altLang="ja-JP"/>
          </a:p>
        </p:txBody>
      </p:sp>
      <p:sp>
        <p:nvSpPr>
          <p:cNvPr id="5" name="スライド番号プレースホルダー 4">
            <a:extLst>
              <a:ext uri="{FF2B5EF4-FFF2-40B4-BE49-F238E27FC236}">
                <a16:creationId xmlns:a16="http://schemas.microsoft.com/office/drawing/2014/main" id="{1D0FA338-057E-4FBC-BF9E-540E7A900DE5}"/>
              </a:ext>
            </a:extLst>
          </p:cNvPr>
          <p:cNvSpPr>
            <a:spLocks noGrp="1"/>
          </p:cNvSpPr>
          <p:nvPr>
            <p:ph type="sldNum" sz="quarter" idx="12"/>
          </p:nvPr>
        </p:nvSpPr>
        <p:spPr/>
        <p:txBody>
          <a:bodyPr/>
          <a:lstStyle/>
          <a:p>
            <a:pPr>
              <a:defRPr/>
            </a:pPr>
            <a:fld id="{2C1808FF-C502-478B-A7FB-5CF5249A89C9}"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01369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2324479-8AC7-4940-9E93-1E99BE69E0FE}"/>
              </a:ext>
            </a:extLst>
          </p:cNvPr>
          <p:cNvSpPr>
            <a:spLocks noGrp="1"/>
          </p:cNvSpPr>
          <p:nvPr>
            <p:ph type="dt" sz="half" idx="10"/>
          </p:nvPr>
        </p:nvSpPr>
        <p:spPr/>
        <p:txBody>
          <a:bodyPr/>
          <a:lstStyle/>
          <a:p>
            <a:pPr>
              <a:defRPr/>
            </a:pPr>
            <a:fld id="{6AF2FB7D-6622-44BB-8443-AAE9ABD04C2A}" type="datetime1">
              <a:rPr lang="ja-JP" altLang="en-US" smtClean="0"/>
              <a:pPr>
                <a:defRPr/>
              </a:pPr>
              <a:t>2025/1/29</a:t>
            </a:fld>
            <a:endParaRPr lang="ja-JP" altLang="en-US" sz="1800">
              <a:solidFill>
                <a:schemeClr val="tx1"/>
              </a:solidFill>
            </a:endParaRPr>
          </a:p>
        </p:txBody>
      </p:sp>
      <p:sp>
        <p:nvSpPr>
          <p:cNvPr id="3" name="フッター プレースホルダー 2">
            <a:extLst>
              <a:ext uri="{FF2B5EF4-FFF2-40B4-BE49-F238E27FC236}">
                <a16:creationId xmlns:a16="http://schemas.microsoft.com/office/drawing/2014/main" id="{7F0DE028-D291-4C3E-85BC-DBD6A5D7E291}"/>
              </a:ext>
            </a:extLst>
          </p:cNvPr>
          <p:cNvSpPr>
            <a:spLocks noGrp="1"/>
          </p:cNvSpPr>
          <p:nvPr>
            <p:ph type="ftr" sz="quarter" idx="11"/>
          </p:nvPr>
        </p:nvSpPr>
        <p:spPr/>
        <p:txBody>
          <a:bodyPr/>
          <a:lstStyle/>
          <a:p>
            <a:pPr>
              <a:defRPr/>
            </a:pPr>
            <a:endParaRPr lang="ja-JP" altLang="ja-JP"/>
          </a:p>
        </p:txBody>
      </p:sp>
      <p:sp>
        <p:nvSpPr>
          <p:cNvPr id="4" name="スライド番号プレースホルダー 3">
            <a:extLst>
              <a:ext uri="{FF2B5EF4-FFF2-40B4-BE49-F238E27FC236}">
                <a16:creationId xmlns:a16="http://schemas.microsoft.com/office/drawing/2014/main" id="{79257195-5281-49AD-B04F-4FD67A168ACF}"/>
              </a:ext>
            </a:extLst>
          </p:cNvPr>
          <p:cNvSpPr>
            <a:spLocks noGrp="1"/>
          </p:cNvSpPr>
          <p:nvPr>
            <p:ph type="sldNum" sz="quarter" idx="12"/>
          </p:nvPr>
        </p:nvSpPr>
        <p:spPr/>
        <p:txBody>
          <a:bodyPr/>
          <a:lstStyle/>
          <a:p>
            <a:pPr>
              <a:defRPr/>
            </a:pPr>
            <a:fld id="{1929A675-E67B-4B29-86A3-5ACA98E69B30}"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28491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BB0160-07B2-4D80-8D53-4000F5AA7AE6}"/>
              </a:ext>
            </a:extLst>
          </p:cNvPr>
          <p:cNvSpPr>
            <a:spLocks noGrp="1"/>
          </p:cNvSpPr>
          <p:nvPr>
            <p:ph type="title"/>
          </p:nvPr>
        </p:nvSpPr>
        <p:spPr>
          <a:xfrm>
            <a:off x="520712" y="712788"/>
            <a:ext cx="2438192" cy="2494756"/>
          </a:xfrm>
        </p:spPr>
        <p:txBody>
          <a:bodyPr anchor="b"/>
          <a:lstStyle>
            <a:lvl1pPr>
              <a:defRPr sz="1984"/>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E5A521-16DC-426F-9197-C692F6D99B9A}"/>
              </a:ext>
            </a:extLst>
          </p:cNvPr>
          <p:cNvSpPr>
            <a:spLocks noGrp="1"/>
          </p:cNvSpPr>
          <p:nvPr>
            <p:ph idx="1"/>
          </p:nvPr>
        </p:nvSpPr>
        <p:spPr>
          <a:xfrm>
            <a:off x="3213847" y="1539424"/>
            <a:ext cx="3827085" cy="7598117"/>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63FF268-F356-4756-9C8B-8E04141C27C4}"/>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5B33DA-BEBB-4206-9E53-3DC44D5A87D3}"/>
              </a:ext>
            </a:extLst>
          </p:cNvPr>
          <p:cNvSpPr>
            <a:spLocks noGrp="1"/>
          </p:cNvSpPr>
          <p:nvPr>
            <p:ph type="dt" sz="half" idx="10"/>
          </p:nvPr>
        </p:nvSpPr>
        <p:spPr/>
        <p:txBody>
          <a:bodyPr/>
          <a:lstStyle/>
          <a:p>
            <a:pPr>
              <a:defRPr/>
            </a:pPr>
            <a:fld id="{20FF1BBD-CBC7-4959-8351-5A736CE0938B}" type="datetime1">
              <a:rPr lang="ja-JP" altLang="en-US" smtClean="0"/>
              <a:pPr>
                <a:defRPr/>
              </a:pPr>
              <a:t>2025/1/29</a:t>
            </a:fld>
            <a:endParaRPr lang="ja-JP" altLang="en-US" sz="1800">
              <a:solidFill>
                <a:schemeClr val="tx1"/>
              </a:solidFill>
            </a:endParaRPr>
          </a:p>
        </p:txBody>
      </p:sp>
      <p:sp>
        <p:nvSpPr>
          <p:cNvPr id="6" name="フッター プレースホルダー 5">
            <a:extLst>
              <a:ext uri="{FF2B5EF4-FFF2-40B4-BE49-F238E27FC236}">
                <a16:creationId xmlns:a16="http://schemas.microsoft.com/office/drawing/2014/main" id="{E2D0DC2D-3F6D-4701-BF10-E1C1DD22469F}"/>
              </a:ext>
            </a:extLst>
          </p:cNvPr>
          <p:cNvSpPr>
            <a:spLocks noGrp="1"/>
          </p:cNvSpPr>
          <p:nvPr>
            <p:ph type="ftr" sz="quarter" idx="11"/>
          </p:nvPr>
        </p:nvSpPr>
        <p:spPr/>
        <p:txBody>
          <a:bodyPr/>
          <a:lstStyle/>
          <a:p>
            <a:pPr>
              <a:defRPr/>
            </a:pPr>
            <a:endParaRPr lang="ja-JP" altLang="ja-JP"/>
          </a:p>
        </p:txBody>
      </p:sp>
      <p:sp>
        <p:nvSpPr>
          <p:cNvPr id="7" name="スライド番号プレースホルダー 6">
            <a:extLst>
              <a:ext uri="{FF2B5EF4-FFF2-40B4-BE49-F238E27FC236}">
                <a16:creationId xmlns:a16="http://schemas.microsoft.com/office/drawing/2014/main" id="{A09D5F6B-954C-4A3D-9A6D-F7EFA378E354}"/>
              </a:ext>
            </a:extLst>
          </p:cNvPr>
          <p:cNvSpPr>
            <a:spLocks noGrp="1"/>
          </p:cNvSpPr>
          <p:nvPr>
            <p:ph type="sldNum" sz="quarter" idx="12"/>
          </p:nvPr>
        </p:nvSpPr>
        <p:spPr/>
        <p:txBody>
          <a:bodyPr/>
          <a:lstStyle/>
          <a:p>
            <a:pPr>
              <a:defRPr/>
            </a:pPr>
            <a:fld id="{260A148F-D910-440E-A062-BA2BA1E8A13C}"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4210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9F7C3-900C-49F0-B311-3C4A869F34A2}"/>
              </a:ext>
            </a:extLst>
          </p:cNvPr>
          <p:cNvSpPr>
            <a:spLocks noGrp="1"/>
          </p:cNvSpPr>
          <p:nvPr>
            <p:ph type="title"/>
          </p:nvPr>
        </p:nvSpPr>
        <p:spPr>
          <a:xfrm>
            <a:off x="520712" y="712788"/>
            <a:ext cx="2438192" cy="2494756"/>
          </a:xfrm>
        </p:spPr>
        <p:txBody>
          <a:bodyPr anchor="b"/>
          <a:lstStyle>
            <a:lvl1pPr>
              <a:defRPr sz="1984"/>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BB71194-7CAD-4901-8FB2-FF389504E4A4}"/>
              </a:ext>
            </a:extLst>
          </p:cNvPr>
          <p:cNvSpPr>
            <a:spLocks noGrp="1"/>
          </p:cNvSpPr>
          <p:nvPr>
            <p:ph type="pic" idx="1"/>
          </p:nvPr>
        </p:nvSpPr>
        <p:spPr>
          <a:xfrm>
            <a:off x="3213847" y="1539424"/>
            <a:ext cx="3827085" cy="7598117"/>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endParaRPr kumimoji="1" lang="ja-JP" altLang="en-US"/>
          </a:p>
        </p:txBody>
      </p:sp>
      <p:sp>
        <p:nvSpPr>
          <p:cNvPr id="4" name="テキスト プレースホルダー 3">
            <a:extLst>
              <a:ext uri="{FF2B5EF4-FFF2-40B4-BE49-F238E27FC236}">
                <a16:creationId xmlns:a16="http://schemas.microsoft.com/office/drawing/2014/main" id="{3738BE92-DB11-4DB4-9B36-C4E4A7840E55}"/>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9D00648-CF13-47B8-8E2E-7AD11327E340}"/>
              </a:ext>
            </a:extLst>
          </p:cNvPr>
          <p:cNvSpPr>
            <a:spLocks noGrp="1"/>
          </p:cNvSpPr>
          <p:nvPr>
            <p:ph type="dt" sz="half" idx="10"/>
          </p:nvPr>
        </p:nvSpPr>
        <p:spPr/>
        <p:txBody>
          <a:bodyPr/>
          <a:lstStyle/>
          <a:p>
            <a:pPr>
              <a:defRPr/>
            </a:pPr>
            <a:fld id="{79992FBA-136A-4615-B42B-1BCBDE2F7E83}" type="datetime1">
              <a:rPr lang="ja-JP" altLang="en-US" smtClean="0"/>
              <a:pPr>
                <a:defRPr/>
              </a:pPr>
              <a:t>2025/1/29</a:t>
            </a:fld>
            <a:endParaRPr lang="ja-JP" altLang="en-US" sz="1800">
              <a:solidFill>
                <a:schemeClr val="tx1"/>
              </a:solidFill>
            </a:endParaRPr>
          </a:p>
        </p:txBody>
      </p:sp>
      <p:sp>
        <p:nvSpPr>
          <p:cNvPr id="6" name="フッター プレースホルダー 5">
            <a:extLst>
              <a:ext uri="{FF2B5EF4-FFF2-40B4-BE49-F238E27FC236}">
                <a16:creationId xmlns:a16="http://schemas.microsoft.com/office/drawing/2014/main" id="{50ABCA57-9B5C-4FB7-9CDB-34B3866C91F0}"/>
              </a:ext>
            </a:extLst>
          </p:cNvPr>
          <p:cNvSpPr>
            <a:spLocks noGrp="1"/>
          </p:cNvSpPr>
          <p:nvPr>
            <p:ph type="ftr" sz="quarter" idx="11"/>
          </p:nvPr>
        </p:nvSpPr>
        <p:spPr/>
        <p:txBody>
          <a:bodyPr/>
          <a:lstStyle/>
          <a:p>
            <a:pPr>
              <a:defRPr/>
            </a:pPr>
            <a:endParaRPr lang="ja-JP" altLang="ja-JP"/>
          </a:p>
        </p:txBody>
      </p:sp>
      <p:sp>
        <p:nvSpPr>
          <p:cNvPr id="7" name="スライド番号プレースホルダー 6">
            <a:extLst>
              <a:ext uri="{FF2B5EF4-FFF2-40B4-BE49-F238E27FC236}">
                <a16:creationId xmlns:a16="http://schemas.microsoft.com/office/drawing/2014/main" id="{2F53F478-C1B3-4303-8D03-3EC7507964EF}"/>
              </a:ext>
            </a:extLst>
          </p:cNvPr>
          <p:cNvSpPr>
            <a:spLocks noGrp="1"/>
          </p:cNvSpPr>
          <p:nvPr>
            <p:ph type="sldNum" sz="quarter" idx="12"/>
          </p:nvPr>
        </p:nvSpPr>
        <p:spPr/>
        <p:txBody>
          <a:bodyPr/>
          <a:lstStyle/>
          <a:p>
            <a:pPr>
              <a:defRPr/>
            </a:pPr>
            <a:fld id="{54E4DEFA-BC6D-47E7-A9BE-A61E139C1845}"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70499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3BD64A8-25E9-4A10-ADC3-B348E5087690}"/>
              </a:ext>
            </a:extLst>
          </p:cNvPr>
          <p:cNvSpPr>
            <a:spLocks noGrp="1"/>
          </p:cNvSpPr>
          <p:nvPr>
            <p:ph type="title"/>
          </p:nvPr>
        </p:nvSpPr>
        <p:spPr>
          <a:xfrm>
            <a:off x="519728" y="569241"/>
            <a:ext cx="6520220" cy="206659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D1FE04-7C78-4B34-B9C2-8636BE8492CC}"/>
              </a:ext>
            </a:extLst>
          </p:cNvPr>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D69AC7-654E-4282-B917-FD8C434DA384}"/>
              </a:ext>
            </a:extLst>
          </p:cNvPr>
          <p:cNvSpPr>
            <a:spLocks noGrp="1"/>
          </p:cNvSpPr>
          <p:nvPr>
            <p:ph type="dt" sz="half" idx="2"/>
          </p:nvPr>
        </p:nvSpPr>
        <p:spPr>
          <a:xfrm>
            <a:off x="519728" y="9909727"/>
            <a:ext cx="1700927" cy="569240"/>
          </a:xfrm>
          <a:prstGeom prst="rect">
            <a:avLst/>
          </a:prstGeom>
        </p:spPr>
        <p:txBody>
          <a:bodyPr vert="horz" lIns="91440" tIns="45720" rIns="91440" bIns="45720" rtlCol="0" anchor="ctr"/>
          <a:lstStyle>
            <a:lvl1pPr algn="l">
              <a:defRPr sz="744">
                <a:solidFill>
                  <a:schemeClr val="tx1">
                    <a:tint val="75000"/>
                  </a:schemeClr>
                </a:solidFill>
              </a:defRPr>
            </a:lvl1pPr>
          </a:lstStyle>
          <a:p>
            <a:pPr>
              <a:defRPr/>
            </a:pPr>
            <a:fld id="{54CA1D40-5B34-4B97-9DA7-D2C4F69DF1E9}" type="datetime1">
              <a:rPr lang="ja-JP" altLang="en-US" smtClean="0"/>
              <a:pPr>
                <a:defRPr/>
              </a:pPr>
              <a:t>2025/1/29</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8EC28857-8080-4CEF-B9E1-477690517BA1}"/>
              </a:ext>
            </a:extLst>
          </p:cNvPr>
          <p:cNvSpPr>
            <a:spLocks noGrp="1"/>
          </p:cNvSpPr>
          <p:nvPr>
            <p:ph type="ftr" sz="quarter" idx="3"/>
          </p:nvPr>
        </p:nvSpPr>
        <p:spPr>
          <a:xfrm>
            <a:off x="2504143" y="9909727"/>
            <a:ext cx="2551390" cy="569240"/>
          </a:xfrm>
          <a:prstGeom prst="rect">
            <a:avLst/>
          </a:prstGeom>
        </p:spPr>
        <p:txBody>
          <a:bodyPr vert="horz" lIns="91440" tIns="45720" rIns="91440" bIns="45720" rtlCol="0" anchor="ctr"/>
          <a:lstStyle>
            <a:lvl1pPr algn="ctr">
              <a:defRPr sz="744">
                <a:solidFill>
                  <a:schemeClr val="tx1">
                    <a:tint val="75000"/>
                  </a:schemeClr>
                </a:solidFill>
              </a:defRPr>
            </a:lvl1pPr>
          </a:lstStyle>
          <a:p>
            <a:pPr>
              <a:defRPr/>
            </a:pPr>
            <a:endParaRPr lang="ja-JP" altLang="ja-JP"/>
          </a:p>
        </p:txBody>
      </p:sp>
      <p:sp>
        <p:nvSpPr>
          <p:cNvPr id="6" name="スライド番号プレースホルダー 5">
            <a:extLst>
              <a:ext uri="{FF2B5EF4-FFF2-40B4-BE49-F238E27FC236}">
                <a16:creationId xmlns:a16="http://schemas.microsoft.com/office/drawing/2014/main" id="{338B5C5F-B137-4210-9F44-2BF9C427E66A}"/>
              </a:ext>
            </a:extLst>
          </p:cNvPr>
          <p:cNvSpPr>
            <a:spLocks noGrp="1"/>
          </p:cNvSpPr>
          <p:nvPr>
            <p:ph type="sldNum" sz="quarter" idx="4"/>
          </p:nvPr>
        </p:nvSpPr>
        <p:spPr>
          <a:xfrm>
            <a:off x="5339020" y="9909727"/>
            <a:ext cx="1700927" cy="569240"/>
          </a:xfrm>
          <a:prstGeom prst="rect">
            <a:avLst/>
          </a:prstGeom>
        </p:spPr>
        <p:txBody>
          <a:bodyPr vert="horz" lIns="91440" tIns="45720" rIns="91440" bIns="45720" rtlCol="0" anchor="ctr"/>
          <a:lstStyle>
            <a:lvl1pPr algn="r">
              <a:defRPr sz="744">
                <a:solidFill>
                  <a:schemeClr val="tx1">
                    <a:tint val="75000"/>
                  </a:schemeClr>
                </a:solidFill>
              </a:defRPr>
            </a:lvl1pPr>
          </a:lstStyle>
          <a:p>
            <a:pPr>
              <a:defRPr/>
            </a:pPr>
            <a:fld id="{9E078727-E0AB-4F16-9ECA-F98D7E720520}"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8221829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l" defTabSz="567019" rtl="0" eaLnBrk="1" latinLnBrk="0" hangingPunct="1">
        <a:lnSpc>
          <a:spcPct val="90000"/>
        </a:lnSpc>
        <a:spcBef>
          <a:spcPct val="0"/>
        </a:spcBef>
        <a:buNone/>
        <a:defRPr kumimoji="1"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kumimoji="1"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kumimoji="1"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kumimoji="1"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9pPr>
    </p:bodyStyle>
    <p:otherStyle>
      <a:defPPr>
        <a:defRPr lang="ja-JP"/>
      </a:defPPr>
      <a:lvl1pPr marL="0" algn="l" defTabSz="567019" rtl="0" eaLnBrk="1" latinLnBrk="0" hangingPunct="1">
        <a:defRPr kumimoji="1" sz="1116" kern="1200">
          <a:solidFill>
            <a:schemeClr val="tx1"/>
          </a:solidFill>
          <a:latin typeface="+mn-lt"/>
          <a:ea typeface="+mn-ea"/>
          <a:cs typeface="+mn-cs"/>
        </a:defRPr>
      </a:lvl1pPr>
      <a:lvl2pPr marL="283510" algn="l" defTabSz="567019" rtl="0" eaLnBrk="1" latinLnBrk="0" hangingPunct="1">
        <a:defRPr kumimoji="1" sz="1116" kern="1200">
          <a:solidFill>
            <a:schemeClr val="tx1"/>
          </a:solidFill>
          <a:latin typeface="+mn-lt"/>
          <a:ea typeface="+mn-ea"/>
          <a:cs typeface="+mn-cs"/>
        </a:defRPr>
      </a:lvl2pPr>
      <a:lvl3pPr marL="567019" algn="l" defTabSz="567019" rtl="0" eaLnBrk="1" latinLnBrk="0" hangingPunct="1">
        <a:defRPr kumimoji="1" sz="1116" kern="1200">
          <a:solidFill>
            <a:schemeClr val="tx1"/>
          </a:solidFill>
          <a:latin typeface="+mn-lt"/>
          <a:ea typeface="+mn-ea"/>
          <a:cs typeface="+mn-cs"/>
        </a:defRPr>
      </a:lvl3pPr>
      <a:lvl4pPr marL="850529" algn="l" defTabSz="567019" rtl="0" eaLnBrk="1" latinLnBrk="0" hangingPunct="1">
        <a:defRPr kumimoji="1" sz="1116" kern="1200">
          <a:solidFill>
            <a:schemeClr val="tx1"/>
          </a:solidFill>
          <a:latin typeface="+mn-lt"/>
          <a:ea typeface="+mn-ea"/>
          <a:cs typeface="+mn-cs"/>
        </a:defRPr>
      </a:lvl4pPr>
      <a:lvl5pPr marL="1134039" algn="l" defTabSz="567019" rtl="0" eaLnBrk="1" latinLnBrk="0" hangingPunct="1">
        <a:defRPr kumimoji="1" sz="1116" kern="1200">
          <a:solidFill>
            <a:schemeClr val="tx1"/>
          </a:solidFill>
          <a:latin typeface="+mn-lt"/>
          <a:ea typeface="+mn-ea"/>
          <a:cs typeface="+mn-cs"/>
        </a:defRPr>
      </a:lvl5pPr>
      <a:lvl6pPr marL="1417549" algn="l" defTabSz="567019" rtl="0" eaLnBrk="1" latinLnBrk="0" hangingPunct="1">
        <a:defRPr kumimoji="1" sz="1116" kern="1200">
          <a:solidFill>
            <a:schemeClr val="tx1"/>
          </a:solidFill>
          <a:latin typeface="+mn-lt"/>
          <a:ea typeface="+mn-ea"/>
          <a:cs typeface="+mn-cs"/>
        </a:defRPr>
      </a:lvl6pPr>
      <a:lvl7pPr marL="1701058" algn="l" defTabSz="567019" rtl="0" eaLnBrk="1" latinLnBrk="0" hangingPunct="1">
        <a:defRPr kumimoji="1" sz="1116" kern="1200">
          <a:solidFill>
            <a:schemeClr val="tx1"/>
          </a:solidFill>
          <a:latin typeface="+mn-lt"/>
          <a:ea typeface="+mn-ea"/>
          <a:cs typeface="+mn-cs"/>
        </a:defRPr>
      </a:lvl7pPr>
      <a:lvl8pPr marL="1984568" algn="l" defTabSz="567019" rtl="0" eaLnBrk="1" latinLnBrk="0" hangingPunct="1">
        <a:defRPr kumimoji="1" sz="1116" kern="1200">
          <a:solidFill>
            <a:schemeClr val="tx1"/>
          </a:solidFill>
          <a:latin typeface="+mn-lt"/>
          <a:ea typeface="+mn-ea"/>
          <a:cs typeface="+mn-cs"/>
        </a:defRPr>
      </a:lvl8pPr>
      <a:lvl9pPr marL="2268078" algn="l" defTabSz="567019" rtl="0" eaLnBrk="1" latinLnBrk="0" hangingPunct="1">
        <a:defRPr kumimoji="1"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https://qr.quel.jp/tmp/04d79fc1cf57de0e8cf5a2268c387487ac21555f.png"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20.jpeg"/><Relationship Id="rId7" Type="http://schemas.openxmlformats.org/officeDocument/2006/relationships/image" Target="../media/image4.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9.png"/><Relationship Id="rId16"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21.jpe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BCED3290-BE0C-23D6-AD20-0FAC67D8A0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5"/>
          <a:stretch/>
        </p:blipFill>
        <p:spPr>
          <a:xfrm>
            <a:off x="-4899" y="3784"/>
            <a:ext cx="7564574" cy="5039783"/>
          </a:xfrm>
          <a:prstGeom prst="rect">
            <a:avLst/>
          </a:prstGeom>
        </p:spPr>
      </p:pic>
      <p:grpSp>
        <p:nvGrpSpPr>
          <p:cNvPr id="15" name="グループ化 14">
            <a:extLst>
              <a:ext uri="{FF2B5EF4-FFF2-40B4-BE49-F238E27FC236}">
                <a16:creationId xmlns:a16="http://schemas.microsoft.com/office/drawing/2014/main" id="{F89EE20D-B541-3A4A-8BE7-092780706D33}"/>
              </a:ext>
            </a:extLst>
          </p:cNvPr>
          <p:cNvGrpSpPr/>
          <p:nvPr/>
        </p:nvGrpSpPr>
        <p:grpSpPr>
          <a:xfrm>
            <a:off x="243542" y="4088642"/>
            <a:ext cx="7054468" cy="636963"/>
            <a:chOff x="-2279657" y="2517775"/>
            <a:chExt cx="10250195" cy="925512"/>
          </a:xfrm>
        </p:grpSpPr>
        <p:pic>
          <p:nvPicPr>
            <p:cNvPr id="16" name="図 15">
              <a:extLst>
                <a:ext uri="{FF2B5EF4-FFF2-40B4-BE49-F238E27FC236}">
                  <a16:creationId xmlns:a16="http://schemas.microsoft.com/office/drawing/2014/main" id="{29F93D43-0155-CB4B-2CA3-60FBD4269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7493" b="-2"/>
            <a:stretch>
              <a:fillRect/>
            </a:stretch>
          </p:blipFill>
          <p:spPr bwMode="auto">
            <a:xfrm>
              <a:off x="3120725" y="2517775"/>
              <a:ext cx="4849813" cy="9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49">
              <a:extLst>
                <a:ext uri="{FF2B5EF4-FFF2-40B4-BE49-F238E27FC236}">
                  <a16:creationId xmlns:a16="http://schemas.microsoft.com/office/drawing/2014/main" id="{4F1D4EC8-22A1-B655-8735-4142449406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52786"/>
            <a:stretch>
              <a:fillRect/>
            </a:stretch>
          </p:blipFill>
          <p:spPr bwMode="auto">
            <a:xfrm>
              <a:off x="-2279657" y="2517775"/>
              <a:ext cx="5400676"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4">
            <a:extLst>
              <a:ext uri="{FF2B5EF4-FFF2-40B4-BE49-F238E27FC236}">
                <a16:creationId xmlns:a16="http://schemas.microsoft.com/office/drawing/2014/main" id="{C94C9575-3633-5688-3137-3BB7F852F7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8070" y="1294722"/>
            <a:ext cx="1536656" cy="264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3CEB61BC-E937-2FF8-EAE2-261E651F77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542" y="1294722"/>
            <a:ext cx="2577613" cy="2412358"/>
          </a:xfrm>
          <a:prstGeom prst="rect">
            <a:avLst/>
          </a:prstGeom>
        </p:spPr>
      </p:pic>
      <p:sp>
        <p:nvSpPr>
          <p:cNvPr id="20" name="テキスト ボックス 19">
            <a:extLst>
              <a:ext uri="{FF2B5EF4-FFF2-40B4-BE49-F238E27FC236}">
                <a16:creationId xmlns:a16="http://schemas.microsoft.com/office/drawing/2014/main" id="{A56CE6D3-8864-8460-954F-FCA2FDD37DBE}"/>
              </a:ext>
            </a:extLst>
          </p:cNvPr>
          <p:cNvSpPr txBox="1"/>
          <p:nvPr/>
        </p:nvSpPr>
        <p:spPr>
          <a:xfrm>
            <a:off x="1267836" y="785973"/>
            <a:ext cx="4749664" cy="338554"/>
          </a:xfrm>
          <a:prstGeom prst="rect">
            <a:avLst/>
          </a:prstGeom>
          <a:noFill/>
          <a:ln>
            <a:noFill/>
          </a:ln>
        </p:spPr>
        <p:txBody>
          <a:bodyPr wrap="square" rtlCol="0">
            <a:spAutoFit/>
          </a:bodyPr>
          <a:lstStyle/>
          <a:p>
            <a:pPr algn="ctr"/>
            <a:r>
              <a:rPr lang="ja-JP" altLang="en-US" sz="16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企業の</a:t>
            </a:r>
            <a:r>
              <a:rPr lang="en-US" altLang="ja-JP" sz="16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R&amp;D(</a:t>
            </a:r>
            <a:r>
              <a:rPr lang="ja-JP" altLang="en-US" sz="16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研究開発</a:t>
            </a:r>
            <a:r>
              <a:rPr lang="en-US" altLang="ja-JP" sz="16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a:t>
            </a:r>
            <a:r>
              <a:rPr lang="ja-JP" altLang="en-US" sz="16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部門のご担当者様へ</a:t>
            </a:r>
            <a:endParaRPr lang="en-US" altLang="ja-JP" sz="16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0FE982DA-B7A3-BF07-32BB-EB52BF9338BC}"/>
              </a:ext>
            </a:extLst>
          </p:cNvPr>
          <p:cNvSpPr txBox="1"/>
          <p:nvPr/>
        </p:nvSpPr>
        <p:spPr>
          <a:xfrm>
            <a:off x="4294726" y="1952128"/>
            <a:ext cx="2965289" cy="830997"/>
          </a:xfrm>
          <a:prstGeom prst="rect">
            <a:avLst/>
          </a:prstGeom>
          <a:noFill/>
          <a:ln>
            <a:noFill/>
          </a:ln>
        </p:spPr>
        <p:txBody>
          <a:bodyPr wrap="square" rtlCol="0">
            <a:spAutoFit/>
          </a:bodyPr>
          <a:lstStyle/>
          <a:p>
            <a:r>
              <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CAE</a:t>
            </a:r>
            <a:r>
              <a:rPr lang="ja-JP" altLang="en-US"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・構造解析・シミュレーション</a:t>
            </a:r>
            <a:r>
              <a:rPr lang="ja-JP" altLang="en-US"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に</a:t>
            </a:r>
            <a:endPar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sp>
        <p:nvSpPr>
          <p:cNvPr id="22" name="テキスト ボックス 21">
            <a:extLst>
              <a:ext uri="{FF2B5EF4-FFF2-40B4-BE49-F238E27FC236}">
                <a16:creationId xmlns:a16="http://schemas.microsoft.com/office/drawing/2014/main" id="{E1279D81-8785-D895-F998-22C60633A02B}"/>
              </a:ext>
            </a:extLst>
          </p:cNvPr>
          <p:cNvSpPr txBox="1"/>
          <p:nvPr/>
        </p:nvSpPr>
        <p:spPr>
          <a:xfrm>
            <a:off x="4294726" y="2785292"/>
            <a:ext cx="2965289" cy="461665"/>
          </a:xfrm>
          <a:prstGeom prst="rect">
            <a:avLst/>
          </a:prstGeom>
          <a:noFill/>
          <a:ln>
            <a:noFill/>
          </a:ln>
        </p:spPr>
        <p:txBody>
          <a:bodyPr wrap="square" rtlCol="0">
            <a:spAutoFit/>
          </a:bodyPr>
          <a:lstStyle/>
          <a:p>
            <a:r>
              <a:rPr lang="ja-JP" altLang="en-US"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最適化</a:t>
            </a:r>
            <a:r>
              <a:rPr lang="ja-JP" altLang="en-US"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された</a:t>
            </a:r>
            <a:r>
              <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HPC</a:t>
            </a:r>
            <a:r>
              <a:rPr lang="ja-JP" altLang="en-US"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を</a:t>
            </a:r>
            <a:endPar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sp>
        <p:nvSpPr>
          <p:cNvPr id="23" name="テキスト ボックス 22">
            <a:extLst>
              <a:ext uri="{FF2B5EF4-FFF2-40B4-BE49-F238E27FC236}">
                <a16:creationId xmlns:a16="http://schemas.microsoft.com/office/drawing/2014/main" id="{586E5026-5DF6-97F6-83D6-3B882E2224EF}"/>
              </a:ext>
            </a:extLst>
          </p:cNvPr>
          <p:cNvSpPr txBox="1"/>
          <p:nvPr/>
        </p:nvSpPr>
        <p:spPr>
          <a:xfrm>
            <a:off x="4294726" y="3269471"/>
            <a:ext cx="2965289" cy="461665"/>
          </a:xfrm>
          <a:prstGeom prst="rect">
            <a:avLst/>
          </a:prstGeom>
          <a:noFill/>
          <a:ln>
            <a:noFill/>
          </a:ln>
        </p:spPr>
        <p:txBody>
          <a:bodyPr wrap="square" rtlCol="0">
            <a:spAutoFit/>
          </a:bodyPr>
          <a:lstStyle/>
          <a:p>
            <a:r>
              <a:rPr lang="ja-JP" altLang="en-US"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ご提案致します。</a:t>
            </a:r>
            <a:endPar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sp>
        <p:nvSpPr>
          <p:cNvPr id="24" name="テキスト ボックス 23">
            <a:extLst>
              <a:ext uri="{FF2B5EF4-FFF2-40B4-BE49-F238E27FC236}">
                <a16:creationId xmlns:a16="http://schemas.microsoft.com/office/drawing/2014/main" id="{D702C8AF-E79E-59FA-15F7-E988F4580721}"/>
              </a:ext>
            </a:extLst>
          </p:cNvPr>
          <p:cNvSpPr txBox="1"/>
          <p:nvPr/>
        </p:nvSpPr>
        <p:spPr>
          <a:xfrm>
            <a:off x="4327979" y="1469420"/>
            <a:ext cx="2965289" cy="430887"/>
          </a:xfrm>
          <a:prstGeom prst="rect">
            <a:avLst/>
          </a:prstGeom>
          <a:noFill/>
          <a:ln>
            <a:noFill/>
          </a:ln>
        </p:spPr>
        <p:txBody>
          <a:bodyPr wrap="square" rtlCol="0">
            <a:spAutoFit/>
          </a:bodyPr>
          <a:lstStyle/>
          <a:p>
            <a:r>
              <a:rPr lang="ja-JP" altLang="en-US" sz="1100" dirty="0">
                <a:ln w="19050">
                  <a:solidFill>
                    <a:schemeClr val="bg1"/>
                  </a:solidFill>
                </a:ln>
                <a:solidFill>
                  <a:srgbClr val="002060"/>
                </a:solidFill>
                <a:effectLst>
                  <a:glow rad="228600">
                    <a:schemeClr val="bg1">
                      <a:alpha val="40000"/>
                    </a:schemeClr>
                  </a:glow>
                </a:effectLst>
                <a:latin typeface="ヒラギノ角ゴ6" panose="020B0600000000000000" pitchFamily="50" charset="-128"/>
                <a:ea typeface="ヒラギノ角ゴ6" panose="020B0600000000000000" pitchFamily="50" charset="-128"/>
                <a:cs typeface="Segoe UI" panose="020B0502040204020203" pitchFamily="34" charset="0"/>
              </a:rPr>
              <a:t>今よりも業務効率を向上させ、新たな課題に挑むためのお手伝いを致します。</a:t>
            </a:r>
            <a:endParaRPr lang="en-US" altLang="ja-JP" sz="1100" dirty="0">
              <a:ln w="19050">
                <a:solidFill>
                  <a:schemeClr val="bg1"/>
                </a:solidFill>
              </a:ln>
              <a:solidFill>
                <a:srgbClr val="002060"/>
              </a:solidFill>
              <a:effectLst>
                <a:glow rad="228600">
                  <a:schemeClr val="bg1">
                    <a:alpha val="40000"/>
                  </a:schemeClr>
                </a:glow>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sp>
        <p:nvSpPr>
          <p:cNvPr id="25" name="テキスト ボックス 24">
            <a:extLst>
              <a:ext uri="{FF2B5EF4-FFF2-40B4-BE49-F238E27FC236}">
                <a16:creationId xmlns:a16="http://schemas.microsoft.com/office/drawing/2014/main" id="{C52C2818-A84A-141D-3851-31301431335D}"/>
              </a:ext>
            </a:extLst>
          </p:cNvPr>
          <p:cNvSpPr txBox="1"/>
          <p:nvPr/>
        </p:nvSpPr>
        <p:spPr>
          <a:xfrm>
            <a:off x="4329508" y="1469420"/>
            <a:ext cx="2965289" cy="430887"/>
          </a:xfrm>
          <a:prstGeom prst="rect">
            <a:avLst/>
          </a:prstGeom>
          <a:noFill/>
          <a:ln>
            <a:noFill/>
          </a:ln>
        </p:spPr>
        <p:txBody>
          <a:bodyPr wrap="square" rtlCol="0">
            <a:spAutoFit/>
          </a:bodyPr>
          <a:lstStyle/>
          <a:p>
            <a:r>
              <a:rPr lang="ja-JP" altLang="en-US" sz="11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今よりも業務効率を向上させ、新たな課題に挑むためのお手伝いを致します。</a:t>
            </a:r>
            <a:endParaRPr lang="en-US" altLang="ja-JP" sz="11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cxnSp>
        <p:nvCxnSpPr>
          <p:cNvPr id="26" name="直線コネクタ 25">
            <a:extLst>
              <a:ext uri="{FF2B5EF4-FFF2-40B4-BE49-F238E27FC236}">
                <a16:creationId xmlns:a16="http://schemas.microsoft.com/office/drawing/2014/main" id="{4D466597-A423-6D32-6834-A7CB5FA746B2}"/>
              </a:ext>
            </a:extLst>
          </p:cNvPr>
          <p:cNvCxnSpPr/>
          <p:nvPr/>
        </p:nvCxnSpPr>
        <p:spPr>
          <a:xfrm>
            <a:off x="422234" y="5601899"/>
            <a:ext cx="6426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12FEFF85-DC50-D505-C447-0B9A7D32AEDE}"/>
              </a:ext>
            </a:extLst>
          </p:cNvPr>
          <p:cNvSpPr txBox="1"/>
          <p:nvPr/>
        </p:nvSpPr>
        <p:spPr>
          <a:xfrm>
            <a:off x="417600" y="5089906"/>
            <a:ext cx="6426016" cy="523220"/>
          </a:xfrm>
          <a:prstGeom prst="rect">
            <a:avLst/>
          </a:prstGeom>
          <a:noFill/>
          <a:ln>
            <a:noFill/>
          </a:ln>
        </p:spPr>
        <p:txBody>
          <a:bodyPr wrap="square" rtlCol="0">
            <a:spAutoFit/>
          </a:bodyPr>
          <a:lstStyle/>
          <a:p>
            <a:pPr algn="ctr"/>
            <a:r>
              <a:rPr lang="ja-JP" altLang="en-US"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アプライドの</a:t>
            </a:r>
            <a:r>
              <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HPC</a:t>
            </a:r>
            <a:r>
              <a:rPr lang="ja-JP" altLang="en-US"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は、以下のような</a:t>
            </a:r>
            <a:r>
              <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CAE</a:t>
            </a:r>
            <a:r>
              <a:rPr lang="ja-JP" altLang="en-US"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ソフトをご利用される方々に多数の導入実績があり、ご用途に合わせた最適なご提案が可能です。</a:t>
            </a:r>
            <a:endPar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grpSp>
        <p:nvGrpSpPr>
          <p:cNvPr id="47" name="グループ化 46">
            <a:extLst>
              <a:ext uri="{FF2B5EF4-FFF2-40B4-BE49-F238E27FC236}">
                <a16:creationId xmlns:a16="http://schemas.microsoft.com/office/drawing/2014/main" id="{F20D1D05-77A6-3F36-4A75-5EEE30CCFADD}"/>
              </a:ext>
            </a:extLst>
          </p:cNvPr>
          <p:cNvGrpSpPr/>
          <p:nvPr/>
        </p:nvGrpSpPr>
        <p:grpSpPr>
          <a:xfrm>
            <a:off x="478182" y="5685343"/>
            <a:ext cx="6489740" cy="1193922"/>
            <a:chOff x="433257" y="5685343"/>
            <a:chExt cx="5919339" cy="1088985"/>
          </a:xfrm>
        </p:grpSpPr>
        <p:grpSp>
          <p:nvGrpSpPr>
            <p:cNvPr id="29" name="グループ化 28">
              <a:extLst>
                <a:ext uri="{FF2B5EF4-FFF2-40B4-BE49-F238E27FC236}">
                  <a16:creationId xmlns:a16="http://schemas.microsoft.com/office/drawing/2014/main" id="{8858AE5E-06E7-B8AC-96E2-A17ECA417D01}"/>
                </a:ext>
              </a:extLst>
            </p:cNvPr>
            <p:cNvGrpSpPr/>
            <p:nvPr/>
          </p:nvGrpSpPr>
          <p:grpSpPr>
            <a:xfrm>
              <a:off x="2694699" y="5916727"/>
              <a:ext cx="1115064" cy="186357"/>
              <a:chOff x="333095" y="4767493"/>
              <a:chExt cx="6883926" cy="1147229"/>
            </a:xfrm>
          </p:grpSpPr>
          <p:sp>
            <p:nvSpPr>
              <p:cNvPr id="30" name="グラフィックス 27">
                <a:extLst>
                  <a:ext uri="{FF2B5EF4-FFF2-40B4-BE49-F238E27FC236}">
                    <a16:creationId xmlns:a16="http://schemas.microsoft.com/office/drawing/2014/main" id="{D3A1D716-06E1-5549-F330-DF4236F36B45}"/>
                  </a:ext>
                </a:extLst>
              </p:cNvPr>
              <p:cNvSpPr/>
              <p:nvPr/>
            </p:nvSpPr>
            <p:spPr>
              <a:xfrm>
                <a:off x="1457372" y="4767493"/>
                <a:ext cx="5759649" cy="1147229"/>
              </a:xfrm>
              <a:custGeom>
                <a:avLst/>
                <a:gdLst>
                  <a:gd name="connsiteX0" fmla="*/ 322677 w 5759649"/>
                  <a:gd name="connsiteY0" fmla="*/ 735325 h 1147229"/>
                  <a:gd name="connsiteX1" fmla="*/ 273715 w 5759649"/>
                  <a:gd name="connsiteY1" fmla="*/ 901207 h 1147229"/>
                  <a:gd name="connsiteX2" fmla="*/ 0 w 5759649"/>
                  <a:gd name="connsiteY2" fmla="*/ 901207 h 1147229"/>
                  <a:gd name="connsiteX3" fmla="*/ 326045 w 5759649"/>
                  <a:gd name="connsiteY3" fmla="*/ 17469 h 1147229"/>
                  <a:gd name="connsiteX4" fmla="*/ 663332 w 5759649"/>
                  <a:gd name="connsiteY4" fmla="*/ 17469 h 1147229"/>
                  <a:gd name="connsiteX5" fmla="*/ 989338 w 5759649"/>
                  <a:gd name="connsiteY5" fmla="*/ 901207 h 1147229"/>
                  <a:gd name="connsiteX6" fmla="*/ 717033 w 5759649"/>
                  <a:gd name="connsiteY6" fmla="*/ 901207 h 1147229"/>
                  <a:gd name="connsiteX7" fmla="*/ 665917 w 5759649"/>
                  <a:gd name="connsiteY7" fmla="*/ 735325 h 1147229"/>
                  <a:gd name="connsiteX8" fmla="*/ 322677 w 5759649"/>
                  <a:gd name="connsiteY8" fmla="*/ 735325 h 1147229"/>
                  <a:gd name="connsiteX9" fmla="*/ 546568 w 5759649"/>
                  <a:gd name="connsiteY9" fmla="*/ 349194 h 1147229"/>
                  <a:gd name="connsiteX10" fmla="*/ 499526 w 5759649"/>
                  <a:gd name="connsiteY10" fmla="*/ 183312 h 1147229"/>
                  <a:gd name="connsiteX11" fmla="*/ 487619 w 5759649"/>
                  <a:gd name="connsiteY11" fmla="*/ 183312 h 1147229"/>
                  <a:gd name="connsiteX12" fmla="*/ 441203 w 5759649"/>
                  <a:gd name="connsiteY12" fmla="*/ 350213 h 1147229"/>
                  <a:gd name="connsiteX13" fmla="*/ 391223 w 5759649"/>
                  <a:gd name="connsiteY13" fmla="*/ 518014 h 1147229"/>
                  <a:gd name="connsiteX14" fmla="*/ 597293 w 5759649"/>
                  <a:gd name="connsiteY14" fmla="*/ 518014 h 1147229"/>
                  <a:gd name="connsiteX15" fmla="*/ 546568 w 5759649"/>
                  <a:gd name="connsiteY15" fmla="*/ 349194 h 1147229"/>
                  <a:gd name="connsiteX16" fmla="*/ 1706019 w 5759649"/>
                  <a:gd name="connsiteY16" fmla="*/ 433996 h 1147229"/>
                  <a:gd name="connsiteX17" fmla="*/ 1928383 w 5759649"/>
                  <a:gd name="connsiteY17" fmla="*/ 648722 h 1147229"/>
                  <a:gd name="connsiteX18" fmla="*/ 1570141 w 5759649"/>
                  <a:gd name="connsiteY18" fmla="*/ 901168 h 1147229"/>
                  <a:gd name="connsiteX19" fmla="*/ 1072377 w 5759649"/>
                  <a:gd name="connsiteY19" fmla="*/ 901168 h 1147229"/>
                  <a:gd name="connsiteX20" fmla="*/ 1072377 w 5759649"/>
                  <a:gd name="connsiteY20" fmla="*/ 17469 h 1147229"/>
                  <a:gd name="connsiteX21" fmla="*/ 1491332 w 5759649"/>
                  <a:gd name="connsiteY21" fmla="*/ 17469 h 1147229"/>
                  <a:gd name="connsiteX22" fmla="*/ 1873272 w 5759649"/>
                  <a:gd name="connsiteY22" fmla="*/ 242576 h 1147229"/>
                  <a:gd name="connsiteX23" fmla="*/ 1705980 w 5759649"/>
                  <a:gd name="connsiteY23" fmla="*/ 427768 h 1147229"/>
                  <a:gd name="connsiteX24" fmla="*/ 1705980 w 5759649"/>
                  <a:gd name="connsiteY24" fmla="*/ 433996 h 1147229"/>
                  <a:gd name="connsiteX25" fmla="*/ 1706019 w 5759649"/>
                  <a:gd name="connsiteY25" fmla="*/ 433996 h 1147229"/>
                  <a:gd name="connsiteX26" fmla="*/ 1312172 w 5759649"/>
                  <a:gd name="connsiteY26" fmla="*/ 346570 h 1147229"/>
                  <a:gd name="connsiteX27" fmla="*/ 1498735 w 5759649"/>
                  <a:gd name="connsiteY27" fmla="*/ 346570 h 1147229"/>
                  <a:gd name="connsiteX28" fmla="*/ 1628346 w 5759649"/>
                  <a:gd name="connsiteY28" fmla="*/ 290205 h 1147229"/>
                  <a:gd name="connsiteX29" fmla="*/ 1497247 w 5759649"/>
                  <a:gd name="connsiteY29" fmla="*/ 234781 h 1147229"/>
                  <a:gd name="connsiteX30" fmla="*/ 1312132 w 5759649"/>
                  <a:gd name="connsiteY30" fmla="*/ 234781 h 1147229"/>
                  <a:gd name="connsiteX31" fmla="*/ 1312132 w 5759649"/>
                  <a:gd name="connsiteY31" fmla="*/ 346570 h 1147229"/>
                  <a:gd name="connsiteX32" fmla="*/ 1312172 w 5759649"/>
                  <a:gd name="connsiteY32" fmla="*/ 346570 h 1147229"/>
                  <a:gd name="connsiteX33" fmla="*/ 1312172 w 5759649"/>
                  <a:gd name="connsiteY33" fmla="*/ 683779 h 1147229"/>
                  <a:gd name="connsiteX34" fmla="*/ 1502299 w 5759649"/>
                  <a:gd name="connsiteY34" fmla="*/ 683779 h 1147229"/>
                  <a:gd name="connsiteX35" fmla="*/ 1681812 w 5759649"/>
                  <a:gd name="connsiteY35" fmla="*/ 624789 h 1147229"/>
                  <a:gd name="connsiteX36" fmla="*/ 1502221 w 5759649"/>
                  <a:gd name="connsiteY36" fmla="*/ 563842 h 1147229"/>
                  <a:gd name="connsiteX37" fmla="*/ 1312211 w 5759649"/>
                  <a:gd name="connsiteY37" fmla="*/ 563842 h 1147229"/>
                  <a:gd name="connsiteX38" fmla="*/ 1312211 w 5759649"/>
                  <a:gd name="connsiteY38" fmla="*/ 683779 h 1147229"/>
                  <a:gd name="connsiteX39" fmla="*/ 1312172 w 5759649"/>
                  <a:gd name="connsiteY39" fmla="*/ 683779 h 1147229"/>
                  <a:gd name="connsiteX40" fmla="*/ 2299943 w 5759649"/>
                  <a:gd name="connsiteY40" fmla="*/ 735325 h 1147229"/>
                  <a:gd name="connsiteX41" fmla="*/ 2250942 w 5759649"/>
                  <a:gd name="connsiteY41" fmla="*/ 901207 h 1147229"/>
                  <a:gd name="connsiteX42" fmla="*/ 1977227 w 5759649"/>
                  <a:gd name="connsiteY42" fmla="*/ 901207 h 1147229"/>
                  <a:gd name="connsiteX43" fmla="*/ 2303194 w 5759649"/>
                  <a:gd name="connsiteY43" fmla="*/ 17469 h 1147229"/>
                  <a:gd name="connsiteX44" fmla="*/ 2640520 w 5759649"/>
                  <a:gd name="connsiteY44" fmla="*/ 17469 h 1147229"/>
                  <a:gd name="connsiteX45" fmla="*/ 2966565 w 5759649"/>
                  <a:gd name="connsiteY45" fmla="*/ 901207 h 1147229"/>
                  <a:gd name="connsiteX46" fmla="*/ 2694221 w 5759649"/>
                  <a:gd name="connsiteY46" fmla="*/ 901207 h 1147229"/>
                  <a:gd name="connsiteX47" fmla="*/ 2643105 w 5759649"/>
                  <a:gd name="connsiteY47" fmla="*/ 735325 h 1147229"/>
                  <a:gd name="connsiteX48" fmla="*/ 2299943 w 5759649"/>
                  <a:gd name="connsiteY48" fmla="*/ 735325 h 1147229"/>
                  <a:gd name="connsiteX49" fmla="*/ 2523835 w 5759649"/>
                  <a:gd name="connsiteY49" fmla="*/ 349194 h 1147229"/>
                  <a:gd name="connsiteX50" fmla="*/ 2476793 w 5759649"/>
                  <a:gd name="connsiteY50" fmla="*/ 183312 h 1147229"/>
                  <a:gd name="connsiteX51" fmla="*/ 2464846 w 5759649"/>
                  <a:gd name="connsiteY51" fmla="*/ 183312 h 1147229"/>
                  <a:gd name="connsiteX52" fmla="*/ 2418469 w 5759649"/>
                  <a:gd name="connsiteY52" fmla="*/ 350213 h 1147229"/>
                  <a:gd name="connsiteX53" fmla="*/ 2368450 w 5759649"/>
                  <a:gd name="connsiteY53" fmla="*/ 518014 h 1147229"/>
                  <a:gd name="connsiteX54" fmla="*/ 2574481 w 5759649"/>
                  <a:gd name="connsiteY54" fmla="*/ 518014 h 1147229"/>
                  <a:gd name="connsiteX55" fmla="*/ 2523835 w 5759649"/>
                  <a:gd name="connsiteY55" fmla="*/ 349194 h 1147229"/>
                  <a:gd name="connsiteX56" fmla="*/ 3924411 w 5759649"/>
                  <a:gd name="connsiteY56" fmla="*/ 940572 h 1147229"/>
                  <a:gd name="connsiteX57" fmla="*/ 3813092 w 5759649"/>
                  <a:gd name="connsiteY57" fmla="*/ 1147230 h 1147229"/>
                  <a:gd name="connsiteX58" fmla="*/ 3588770 w 5759649"/>
                  <a:gd name="connsiteY58" fmla="*/ 906965 h 1147229"/>
                  <a:gd name="connsiteX59" fmla="*/ 3468363 w 5759649"/>
                  <a:gd name="connsiteY59" fmla="*/ 918637 h 1147229"/>
                  <a:gd name="connsiteX60" fmla="*/ 3002523 w 5759649"/>
                  <a:gd name="connsiteY60" fmla="*/ 458672 h 1147229"/>
                  <a:gd name="connsiteX61" fmla="*/ 3468363 w 5759649"/>
                  <a:gd name="connsiteY61" fmla="*/ 0 h 1147229"/>
                  <a:gd name="connsiteX62" fmla="*/ 3934047 w 5759649"/>
                  <a:gd name="connsiteY62" fmla="*/ 458672 h 1147229"/>
                  <a:gd name="connsiteX63" fmla="*/ 3777292 w 5759649"/>
                  <a:gd name="connsiteY63" fmla="*/ 821772 h 1147229"/>
                  <a:gd name="connsiteX64" fmla="*/ 3924411 w 5759649"/>
                  <a:gd name="connsiteY64" fmla="*/ 940572 h 1147229"/>
                  <a:gd name="connsiteX65" fmla="*/ 3467541 w 5759649"/>
                  <a:gd name="connsiteY65" fmla="*/ 217350 h 1147229"/>
                  <a:gd name="connsiteX66" fmla="*/ 3234601 w 5759649"/>
                  <a:gd name="connsiteY66" fmla="*/ 459143 h 1147229"/>
                  <a:gd name="connsiteX67" fmla="*/ 3468402 w 5759649"/>
                  <a:gd name="connsiteY67" fmla="*/ 701405 h 1147229"/>
                  <a:gd name="connsiteX68" fmla="*/ 3702204 w 5759649"/>
                  <a:gd name="connsiteY68" fmla="*/ 459143 h 1147229"/>
                  <a:gd name="connsiteX69" fmla="*/ 3468402 w 5759649"/>
                  <a:gd name="connsiteY69" fmla="*/ 217350 h 1147229"/>
                  <a:gd name="connsiteX70" fmla="*/ 3467541 w 5759649"/>
                  <a:gd name="connsiteY70" fmla="*/ 217350 h 1147229"/>
                  <a:gd name="connsiteX71" fmla="*/ 4896868 w 5759649"/>
                  <a:gd name="connsiteY71" fmla="*/ 429335 h 1147229"/>
                  <a:gd name="connsiteX72" fmla="*/ 4472194 w 5759649"/>
                  <a:gd name="connsiteY72" fmla="*/ 918637 h 1147229"/>
                  <a:gd name="connsiteX73" fmla="*/ 4047834 w 5759649"/>
                  <a:gd name="connsiteY73" fmla="*/ 428708 h 1147229"/>
                  <a:gd name="connsiteX74" fmla="*/ 4047834 w 5759649"/>
                  <a:gd name="connsiteY74" fmla="*/ 17430 h 1147229"/>
                  <a:gd name="connsiteX75" fmla="*/ 4285278 w 5759649"/>
                  <a:gd name="connsiteY75" fmla="*/ 17430 h 1147229"/>
                  <a:gd name="connsiteX76" fmla="*/ 4285278 w 5759649"/>
                  <a:gd name="connsiteY76" fmla="*/ 469052 h 1147229"/>
                  <a:gd name="connsiteX77" fmla="*/ 4472234 w 5759649"/>
                  <a:gd name="connsiteY77" fmla="*/ 701326 h 1147229"/>
                  <a:gd name="connsiteX78" fmla="*/ 4659345 w 5759649"/>
                  <a:gd name="connsiteY78" fmla="*/ 469052 h 1147229"/>
                  <a:gd name="connsiteX79" fmla="*/ 4659345 w 5759649"/>
                  <a:gd name="connsiteY79" fmla="*/ 17430 h 1147229"/>
                  <a:gd name="connsiteX80" fmla="*/ 4896790 w 5759649"/>
                  <a:gd name="connsiteY80" fmla="*/ 17430 h 1147229"/>
                  <a:gd name="connsiteX81" fmla="*/ 4896790 w 5759649"/>
                  <a:gd name="connsiteY81" fmla="*/ 429335 h 1147229"/>
                  <a:gd name="connsiteX82" fmla="*/ 4896868 w 5759649"/>
                  <a:gd name="connsiteY82" fmla="*/ 429335 h 1147229"/>
                  <a:gd name="connsiteX83" fmla="*/ 5468936 w 5759649"/>
                  <a:gd name="connsiteY83" fmla="*/ 279434 h 1147229"/>
                  <a:gd name="connsiteX84" fmla="*/ 5373597 w 5759649"/>
                  <a:gd name="connsiteY84" fmla="*/ 217350 h 1147229"/>
                  <a:gd name="connsiteX85" fmla="*/ 5312846 w 5759649"/>
                  <a:gd name="connsiteY85" fmla="*/ 228670 h 1147229"/>
                  <a:gd name="connsiteX86" fmla="*/ 5295572 w 5759649"/>
                  <a:gd name="connsiteY86" fmla="*/ 254013 h 1147229"/>
                  <a:gd name="connsiteX87" fmla="*/ 5361298 w 5759649"/>
                  <a:gd name="connsiteY87" fmla="*/ 309163 h 1147229"/>
                  <a:gd name="connsiteX88" fmla="*/ 5502582 w 5759649"/>
                  <a:gd name="connsiteY88" fmla="*/ 341596 h 1147229"/>
                  <a:gd name="connsiteX89" fmla="*/ 5669835 w 5759649"/>
                  <a:gd name="connsiteY89" fmla="*/ 413197 h 1147229"/>
                  <a:gd name="connsiteX90" fmla="*/ 5759650 w 5759649"/>
                  <a:gd name="connsiteY90" fmla="*/ 606654 h 1147229"/>
                  <a:gd name="connsiteX91" fmla="*/ 5668229 w 5759649"/>
                  <a:gd name="connsiteY91" fmla="*/ 825258 h 1147229"/>
                  <a:gd name="connsiteX92" fmla="*/ 5372148 w 5759649"/>
                  <a:gd name="connsiteY92" fmla="*/ 918677 h 1147229"/>
                  <a:gd name="connsiteX93" fmla="*/ 5000510 w 5759649"/>
                  <a:gd name="connsiteY93" fmla="*/ 648252 h 1147229"/>
                  <a:gd name="connsiteX94" fmla="*/ 5273402 w 5759649"/>
                  <a:gd name="connsiteY94" fmla="*/ 624124 h 1147229"/>
                  <a:gd name="connsiteX95" fmla="*/ 5380413 w 5759649"/>
                  <a:gd name="connsiteY95" fmla="*/ 701444 h 1147229"/>
                  <a:gd name="connsiteX96" fmla="*/ 5468465 w 5759649"/>
                  <a:gd name="connsiteY96" fmla="*/ 685345 h 1147229"/>
                  <a:gd name="connsiteX97" fmla="*/ 5488677 w 5759649"/>
                  <a:gd name="connsiteY97" fmla="*/ 653540 h 1147229"/>
                  <a:gd name="connsiteX98" fmla="*/ 5447667 w 5759649"/>
                  <a:gd name="connsiteY98" fmla="*/ 611041 h 1147229"/>
                  <a:gd name="connsiteX99" fmla="*/ 5322951 w 5759649"/>
                  <a:gd name="connsiteY99" fmla="*/ 577081 h 1147229"/>
                  <a:gd name="connsiteX100" fmla="*/ 5142107 w 5759649"/>
                  <a:gd name="connsiteY100" fmla="*/ 503365 h 1147229"/>
                  <a:gd name="connsiteX101" fmla="*/ 5029652 w 5759649"/>
                  <a:gd name="connsiteY101" fmla="*/ 283233 h 1147229"/>
                  <a:gd name="connsiteX102" fmla="*/ 5108617 w 5759649"/>
                  <a:gd name="connsiteY102" fmla="*/ 85232 h 1147229"/>
                  <a:gd name="connsiteX103" fmla="*/ 5390988 w 5759649"/>
                  <a:gd name="connsiteY103" fmla="*/ 117 h 1147229"/>
                  <a:gd name="connsiteX104" fmla="*/ 5736148 w 5759649"/>
                  <a:gd name="connsiteY104" fmla="*/ 263805 h 1147229"/>
                  <a:gd name="connsiteX105" fmla="*/ 5468936 w 5759649"/>
                  <a:gd name="connsiteY105" fmla="*/ 279434 h 114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759649" h="1147229">
                    <a:moveTo>
                      <a:pt x="322677" y="735325"/>
                    </a:moveTo>
                    <a:lnTo>
                      <a:pt x="273715" y="901207"/>
                    </a:lnTo>
                    <a:lnTo>
                      <a:pt x="0" y="901207"/>
                    </a:lnTo>
                    <a:lnTo>
                      <a:pt x="326045" y="17469"/>
                    </a:lnTo>
                    <a:lnTo>
                      <a:pt x="663332" y="17469"/>
                    </a:lnTo>
                    <a:lnTo>
                      <a:pt x="989338" y="901207"/>
                    </a:lnTo>
                    <a:lnTo>
                      <a:pt x="717033" y="901207"/>
                    </a:lnTo>
                    <a:lnTo>
                      <a:pt x="665917" y="735325"/>
                    </a:lnTo>
                    <a:lnTo>
                      <a:pt x="322677" y="735325"/>
                    </a:lnTo>
                    <a:close/>
                    <a:moveTo>
                      <a:pt x="546568" y="349194"/>
                    </a:moveTo>
                    <a:cubicBezTo>
                      <a:pt x="529804" y="295337"/>
                      <a:pt x="514293" y="243790"/>
                      <a:pt x="499526" y="183312"/>
                    </a:cubicBezTo>
                    <a:lnTo>
                      <a:pt x="487619" y="183312"/>
                    </a:lnTo>
                    <a:cubicBezTo>
                      <a:pt x="473596" y="243985"/>
                      <a:pt x="455892" y="300820"/>
                      <a:pt x="441203" y="350213"/>
                    </a:cubicBezTo>
                    <a:lnTo>
                      <a:pt x="391223" y="518014"/>
                    </a:lnTo>
                    <a:lnTo>
                      <a:pt x="597293" y="518014"/>
                    </a:lnTo>
                    <a:lnTo>
                      <a:pt x="546568" y="349194"/>
                    </a:lnTo>
                    <a:close/>
                    <a:moveTo>
                      <a:pt x="1706019" y="433996"/>
                    </a:moveTo>
                    <a:cubicBezTo>
                      <a:pt x="1884239" y="440890"/>
                      <a:pt x="1928383" y="553110"/>
                      <a:pt x="1928383" y="648722"/>
                    </a:cubicBezTo>
                    <a:cubicBezTo>
                      <a:pt x="1928383" y="853812"/>
                      <a:pt x="1788666" y="901168"/>
                      <a:pt x="1570141" y="901168"/>
                    </a:cubicBezTo>
                    <a:lnTo>
                      <a:pt x="1072377" y="901168"/>
                    </a:lnTo>
                    <a:lnTo>
                      <a:pt x="1072377" y="17469"/>
                    </a:lnTo>
                    <a:lnTo>
                      <a:pt x="1491332" y="17469"/>
                    </a:lnTo>
                    <a:cubicBezTo>
                      <a:pt x="1776954" y="17469"/>
                      <a:pt x="1873272" y="78965"/>
                      <a:pt x="1873272" y="242576"/>
                    </a:cubicBezTo>
                    <a:cubicBezTo>
                      <a:pt x="1873272" y="337443"/>
                      <a:pt x="1829089" y="424086"/>
                      <a:pt x="1705980" y="427768"/>
                    </a:cubicBezTo>
                    <a:lnTo>
                      <a:pt x="1705980" y="433996"/>
                    </a:lnTo>
                    <a:lnTo>
                      <a:pt x="1706019" y="433996"/>
                    </a:lnTo>
                    <a:close/>
                    <a:moveTo>
                      <a:pt x="1312172" y="346570"/>
                    </a:moveTo>
                    <a:lnTo>
                      <a:pt x="1498735" y="346570"/>
                    </a:lnTo>
                    <a:cubicBezTo>
                      <a:pt x="1575507" y="346570"/>
                      <a:pt x="1628346" y="328709"/>
                      <a:pt x="1628346" y="290205"/>
                    </a:cubicBezTo>
                    <a:cubicBezTo>
                      <a:pt x="1628346" y="252329"/>
                      <a:pt x="1580207" y="234781"/>
                      <a:pt x="1497247" y="234781"/>
                    </a:cubicBezTo>
                    <a:lnTo>
                      <a:pt x="1312132" y="234781"/>
                    </a:lnTo>
                    <a:lnTo>
                      <a:pt x="1312132" y="346570"/>
                    </a:lnTo>
                    <a:lnTo>
                      <a:pt x="1312172" y="346570"/>
                    </a:lnTo>
                    <a:close/>
                    <a:moveTo>
                      <a:pt x="1312172" y="683779"/>
                    </a:moveTo>
                    <a:lnTo>
                      <a:pt x="1502299" y="683779"/>
                    </a:lnTo>
                    <a:cubicBezTo>
                      <a:pt x="1637982" y="683779"/>
                      <a:pt x="1681812" y="668306"/>
                      <a:pt x="1681812" y="624789"/>
                    </a:cubicBezTo>
                    <a:cubicBezTo>
                      <a:pt x="1681812" y="581547"/>
                      <a:pt x="1610250" y="563842"/>
                      <a:pt x="1502221" y="563842"/>
                    </a:cubicBezTo>
                    <a:lnTo>
                      <a:pt x="1312211" y="563842"/>
                    </a:lnTo>
                    <a:lnTo>
                      <a:pt x="1312211" y="683779"/>
                    </a:lnTo>
                    <a:lnTo>
                      <a:pt x="1312172" y="683779"/>
                    </a:lnTo>
                    <a:close/>
                    <a:moveTo>
                      <a:pt x="2299943" y="735325"/>
                    </a:moveTo>
                    <a:lnTo>
                      <a:pt x="2250942" y="901207"/>
                    </a:lnTo>
                    <a:lnTo>
                      <a:pt x="1977227" y="901207"/>
                    </a:lnTo>
                    <a:lnTo>
                      <a:pt x="2303194" y="17469"/>
                    </a:lnTo>
                    <a:lnTo>
                      <a:pt x="2640520" y="17469"/>
                    </a:lnTo>
                    <a:lnTo>
                      <a:pt x="2966565" y="901207"/>
                    </a:lnTo>
                    <a:lnTo>
                      <a:pt x="2694221" y="901207"/>
                    </a:lnTo>
                    <a:lnTo>
                      <a:pt x="2643105" y="735325"/>
                    </a:lnTo>
                    <a:lnTo>
                      <a:pt x="2299943" y="735325"/>
                    </a:lnTo>
                    <a:close/>
                    <a:moveTo>
                      <a:pt x="2523835" y="349194"/>
                    </a:moveTo>
                    <a:cubicBezTo>
                      <a:pt x="2506328" y="294435"/>
                      <a:pt x="2490638" y="239110"/>
                      <a:pt x="2476793" y="183312"/>
                    </a:cubicBezTo>
                    <a:lnTo>
                      <a:pt x="2464846" y="183312"/>
                    </a:lnTo>
                    <a:cubicBezTo>
                      <a:pt x="2450706" y="243985"/>
                      <a:pt x="2433079" y="300820"/>
                      <a:pt x="2418469" y="350213"/>
                    </a:cubicBezTo>
                    <a:lnTo>
                      <a:pt x="2368450" y="518014"/>
                    </a:lnTo>
                    <a:lnTo>
                      <a:pt x="2574481" y="518014"/>
                    </a:lnTo>
                    <a:lnTo>
                      <a:pt x="2523835" y="349194"/>
                    </a:lnTo>
                    <a:close/>
                    <a:moveTo>
                      <a:pt x="3924411" y="940572"/>
                    </a:moveTo>
                    <a:lnTo>
                      <a:pt x="3813092" y="1147230"/>
                    </a:lnTo>
                    <a:lnTo>
                      <a:pt x="3588770" y="906965"/>
                    </a:lnTo>
                    <a:cubicBezTo>
                      <a:pt x="3552264" y="915034"/>
                      <a:pt x="3511489" y="918637"/>
                      <a:pt x="3468363" y="918637"/>
                    </a:cubicBezTo>
                    <a:cubicBezTo>
                      <a:pt x="3200524" y="918637"/>
                      <a:pt x="3002523" y="759023"/>
                      <a:pt x="3002523" y="458672"/>
                    </a:cubicBezTo>
                    <a:cubicBezTo>
                      <a:pt x="3002523" y="158596"/>
                      <a:pt x="3200524" y="0"/>
                      <a:pt x="3468363" y="0"/>
                    </a:cubicBezTo>
                    <a:cubicBezTo>
                      <a:pt x="3736125" y="0"/>
                      <a:pt x="3934047" y="158596"/>
                      <a:pt x="3934047" y="458672"/>
                    </a:cubicBezTo>
                    <a:cubicBezTo>
                      <a:pt x="3934047" y="621303"/>
                      <a:pt x="3875293" y="743433"/>
                      <a:pt x="3777292" y="821772"/>
                    </a:cubicBezTo>
                    <a:lnTo>
                      <a:pt x="3924411" y="940572"/>
                    </a:lnTo>
                    <a:close/>
                    <a:moveTo>
                      <a:pt x="3467541" y="217350"/>
                    </a:moveTo>
                    <a:cubicBezTo>
                      <a:pt x="3355556" y="217350"/>
                      <a:pt x="3234601" y="287933"/>
                      <a:pt x="3234601" y="459143"/>
                    </a:cubicBezTo>
                    <a:cubicBezTo>
                      <a:pt x="3234601" y="629686"/>
                      <a:pt x="3355556" y="701405"/>
                      <a:pt x="3468402" y="701405"/>
                    </a:cubicBezTo>
                    <a:cubicBezTo>
                      <a:pt x="3581249" y="701405"/>
                      <a:pt x="3702204" y="629725"/>
                      <a:pt x="3702204" y="459143"/>
                    </a:cubicBezTo>
                    <a:cubicBezTo>
                      <a:pt x="3702204" y="287933"/>
                      <a:pt x="3581249" y="217350"/>
                      <a:pt x="3468402" y="217350"/>
                    </a:cubicBezTo>
                    <a:lnTo>
                      <a:pt x="3467541" y="217350"/>
                    </a:lnTo>
                    <a:close/>
                    <a:moveTo>
                      <a:pt x="4896868" y="429335"/>
                    </a:moveTo>
                    <a:cubicBezTo>
                      <a:pt x="4896868" y="828705"/>
                      <a:pt x="4740426" y="918637"/>
                      <a:pt x="4472194" y="918637"/>
                    </a:cubicBezTo>
                    <a:cubicBezTo>
                      <a:pt x="4209956" y="918637"/>
                      <a:pt x="4047834" y="835990"/>
                      <a:pt x="4047834" y="428708"/>
                    </a:cubicBezTo>
                    <a:lnTo>
                      <a:pt x="4047834" y="17430"/>
                    </a:lnTo>
                    <a:lnTo>
                      <a:pt x="4285278" y="17430"/>
                    </a:lnTo>
                    <a:lnTo>
                      <a:pt x="4285278" y="469052"/>
                    </a:lnTo>
                    <a:cubicBezTo>
                      <a:pt x="4285278" y="618248"/>
                      <a:pt x="4323978" y="701326"/>
                      <a:pt x="4472234" y="701326"/>
                    </a:cubicBezTo>
                    <a:cubicBezTo>
                      <a:pt x="4611911" y="701326"/>
                      <a:pt x="4659345" y="625455"/>
                      <a:pt x="4659345" y="469052"/>
                    </a:cubicBezTo>
                    <a:lnTo>
                      <a:pt x="4659345" y="17430"/>
                    </a:lnTo>
                    <a:lnTo>
                      <a:pt x="4896790" y="17430"/>
                    </a:lnTo>
                    <a:lnTo>
                      <a:pt x="4896790" y="429335"/>
                    </a:lnTo>
                    <a:lnTo>
                      <a:pt x="4896868" y="429335"/>
                    </a:lnTo>
                    <a:close/>
                    <a:moveTo>
                      <a:pt x="5468936" y="279434"/>
                    </a:moveTo>
                    <a:cubicBezTo>
                      <a:pt x="5449351" y="242928"/>
                      <a:pt x="5419073" y="217350"/>
                      <a:pt x="5373597" y="217350"/>
                    </a:cubicBezTo>
                    <a:cubicBezTo>
                      <a:pt x="5354405" y="217350"/>
                      <a:pt x="5328905" y="219622"/>
                      <a:pt x="5312846" y="228670"/>
                    </a:cubicBezTo>
                    <a:cubicBezTo>
                      <a:pt x="5301996" y="234663"/>
                      <a:pt x="5295572" y="243633"/>
                      <a:pt x="5295572" y="254013"/>
                    </a:cubicBezTo>
                    <a:cubicBezTo>
                      <a:pt x="5295572" y="281431"/>
                      <a:pt x="5319348" y="296864"/>
                      <a:pt x="5361298" y="309163"/>
                    </a:cubicBezTo>
                    <a:cubicBezTo>
                      <a:pt x="5398313" y="320287"/>
                      <a:pt x="5430236" y="325066"/>
                      <a:pt x="5502582" y="341596"/>
                    </a:cubicBezTo>
                    <a:cubicBezTo>
                      <a:pt x="5573439" y="358086"/>
                      <a:pt x="5628668" y="379590"/>
                      <a:pt x="5669835" y="413197"/>
                    </a:cubicBezTo>
                    <a:cubicBezTo>
                      <a:pt x="5725847" y="458555"/>
                      <a:pt x="5759650" y="521539"/>
                      <a:pt x="5759650" y="606654"/>
                    </a:cubicBezTo>
                    <a:cubicBezTo>
                      <a:pt x="5759650" y="686168"/>
                      <a:pt x="5733093" y="766426"/>
                      <a:pt x="5668229" y="825258"/>
                    </a:cubicBezTo>
                    <a:cubicBezTo>
                      <a:pt x="5606576" y="880800"/>
                      <a:pt x="5511552" y="918677"/>
                      <a:pt x="5372148" y="918677"/>
                    </a:cubicBezTo>
                    <a:cubicBezTo>
                      <a:pt x="5144849" y="918677"/>
                      <a:pt x="5028634" y="801913"/>
                      <a:pt x="5000510" y="648252"/>
                    </a:cubicBezTo>
                    <a:lnTo>
                      <a:pt x="5273402" y="624124"/>
                    </a:lnTo>
                    <a:cubicBezTo>
                      <a:pt x="5290597" y="675005"/>
                      <a:pt x="5326476" y="701444"/>
                      <a:pt x="5380413" y="701444"/>
                    </a:cubicBezTo>
                    <a:cubicBezTo>
                      <a:pt x="5425027" y="701444"/>
                      <a:pt x="5452485" y="694237"/>
                      <a:pt x="5468465" y="685345"/>
                    </a:cubicBezTo>
                    <a:cubicBezTo>
                      <a:pt x="5483781" y="676180"/>
                      <a:pt x="5488677" y="664507"/>
                      <a:pt x="5488677" y="653540"/>
                    </a:cubicBezTo>
                    <a:cubicBezTo>
                      <a:pt x="5488677" y="637089"/>
                      <a:pt x="5480804" y="622244"/>
                      <a:pt x="5447667" y="611041"/>
                    </a:cubicBezTo>
                    <a:cubicBezTo>
                      <a:pt x="5412688" y="599447"/>
                      <a:pt x="5373597" y="590242"/>
                      <a:pt x="5322951" y="577081"/>
                    </a:cubicBezTo>
                    <a:cubicBezTo>
                      <a:pt x="5260985" y="561492"/>
                      <a:pt x="5190990" y="538617"/>
                      <a:pt x="5142107" y="503365"/>
                    </a:cubicBezTo>
                    <a:cubicBezTo>
                      <a:pt x="5086564" y="464548"/>
                      <a:pt x="5029652" y="405363"/>
                      <a:pt x="5029652" y="283233"/>
                    </a:cubicBezTo>
                    <a:cubicBezTo>
                      <a:pt x="5029652" y="203367"/>
                      <a:pt x="5054524" y="134703"/>
                      <a:pt x="5108617" y="85232"/>
                    </a:cubicBezTo>
                    <a:cubicBezTo>
                      <a:pt x="5167527" y="31179"/>
                      <a:pt x="5260007" y="117"/>
                      <a:pt x="5390988" y="117"/>
                    </a:cubicBezTo>
                    <a:cubicBezTo>
                      <a:pt x="5569758" y="117"/>
                      <a:pt x="5700896" y="102467"/>
                      <a:pt x="5736148" y="263805"/>
                    </a:cubicBezTo>
                    <a:lnTo>
                      <a:pt x="5468936" y="279434"/>
                    </a:lnTo>
                    <a:close/>
                  </a:path>
                </a:pathLst>
              </a:custGeom>
              <a:solidFill>
                <a:srgbClr val="164C82"/>
              </a:solidFill>
              <a:ln w="39136" cap="flat">
                <a:noFill/>
                <a:prstDash val="solid"/>
                <a:miter/>
              </a:ln>
            </p:spPr>
            <p:txBody>
              <a:bodyPr rtlCol="0" anchor="ctr"/>
              <a:lstStyle/>
              <a:p>
                <a:endParaRPr lang="ja-JP" altLang="en-US"/>
              </a:p>
            </p:txBody>
          </p:sp>
          <p:sp>
            <p:nvSpPr>
              <p:cNvPr id="31" name="グラフィックス 27">
                <a:extLst>
                  <a:ext uri="{FF2B5EF4-FFF2-40B4-BE49-F238E27FC236}">
                    <a16:creationId xmlns:a16="http://schemas.microsoft.com/office/drawing/2014/main" id="{0FDE0891-8BD0-E497-5946-992DDE751D5D}"/>
                  </a:ext>
                </a:extLst>
              </p:cNvPr>
              <p:cNvSpPr/>
              <p:nvPr/>
            </p:nvSpPr>
            <p:spPr>
              <a:xfrm>
                <a:off x="454794" y="4821938"/>
                <a:ext cx="60242" cy="824592"/>
              </a:xfrm>
              <a:custGeom>
                <a:avLst/>
                <a:gdLst>
                  <a:gd name="connsiteX0" fmla="*/ 60242 w 60242"/>
                  <a:gd name="connsiteY0" fmla="*/ 752207 h 824592"/>
                  <a:gd name="connsiteX1" fmla="*/ 30121 w 60242"/>
                  <a:gd name="connsiteY1" fmla="*/ 824592 h 824592"/>
                  <a:gd name="connsiteX2" fmla="*/ 0 w 60242"/>
                  <a:gd name="connsiteY2" fmla="*/ 752207 h 824592"/>
                  <a:gd name="connsiteX3" fmla="*/ 0 w 60242"/>
                  <a:gd name="connsiteY3" fmla="*/ 72346 h 824592"/>
                  <a:gd name="connsiteX4" fmla="*/ 30121 w 60242"/>
                  <a:gd name="connsiteY4" fmla="*/ 0 h 824592"/>
                  <a:gd name="connsiteX5" fmla="*/ 60242 w 60242"/>
                  <a:gd name="connsiteY5" fmla="*/ 72346 h 824592"/>
                  <a:gd name="connsiteX6" fmla="*/ 60242 w 60242"/>
                  <a:gd name="connsiteY6" fmla="*/ 752207 h 82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2" h="824592">
                    <a:moveTo>
                      <a:pt x="60242" y="752207"/>
                    </a:moveTo>
                    <a:cubicBezTo>
                      <a:pt x="60242" y="792003"/>
                      <a:pt x="46651" y="824592"/>
                      <a:pt x="30121" y="824592"/>
                    </a:cubicBezTo>
                    <a:cubicBezTo>
                      <a:pt x="13553" y="824592"/>
                      <a:pt x="0" y="792003"/>
                      <a:pt x="0" y="752207"/>
                    </a:cubicBezTo>
                    <a:lnTo>
                      <a:pt x="0" y="72346"/>
                    </a:lnTo>
                    <a:cubicBezTo>
                      <a:pt x="0" y="32550"/>
                      <a:pt x="13553" y="0"/>
                      <a:pt x="30121" y="0"/>
                    </a:cubicBezTo>
                    <a:cubicBezTo>
                      <a:pt x="46651" y="0"/>
                      <a:pt x="60242" y="32550"/>
                      <a:pt x="60242" y="72346"/>
                    </a:cubicBezTo>
                    <a:lnTo>
                      <a:pt x="60242" y="752207"/>
                    </a:lnTo>
                    <a:close/>
                  </a:path>
                </a:pathLst>
              </a:custGeom>
              <a:solidFill>
                <a:srgbClr val="164C82"/>
              </a:solidFill>
              <a:ln w="27317" cap="flat">
                <a:solidFill>
                  <a:srgbClr val="164C82"/>
                </a:solidFill>
                <a:prstDash val="solid"/>
                <a:miter/>
              </a:ln>
            </p:spPr>
            <p:txBody>
              <a:bodyPr rtlCol="0" anchor="ctr"/>
              <a:lstStyle/>
              <a:p>
                <a:endParaRPr lang="ja-JP" altLang="en-US"/>
              </a:p>
            </p:txBody>
          </p:sp>
          <p:sp>
            <p:nvSpPr>
              <p:cNvPr id="32" name="グラフィックス 27">
                <a:extLst>
                  <a:ext uri="{FF2B5EF4-FFF2-40B4-BE49-F238E27FC236}">
                    <a16:creationId xmlns:a16="http://schemas.microsoft.com/office/drawing/2014/main" id="{37C96688-D55E-9C5B-6BA4-9932338D7F00}"/>
                  </a:ext>
                </a:extLst>
              </p:cNvPr>
              <p:cNvSpPr/>
              <p:nvPr/>
            </p:nvSpPr>
            <p:spPr>
              <a:xfrm>
                <a:off x="349666" y="4786608"/>
                <a:ext cx="270476" cy="885030"/>
              </a:xfrm>
              <a:custGeom>
                <a:avLst/>
                <a:gdLst>
                  <a:gd name="connsiteX0" fmla="*/ 22441 w 270476"/>
                  <a:gd name="connsiteY0" fmla="*/ 53583 h 885030"/>
                  <a:gd name="connsiteX1" fmla="*/ 23656 w 270476"/>
                  <a:gd name="connsiteY1" fmla="*/ 155228 h 885030"/>
                  <a:gd name="connsiteX2" fmla="*/ 137991 w 270476"/>
                  <a:gd name="connsiteY2" fmla="*/ 204934 h 885030"/>
                  <a:gd name="connsiteX3" fmla="*/ 250054 w 270476"/>
                  <a:gd name="connsiteY3" fmla="*/ 154954 h 885030"/>
                  <a:gd name="connsiteX4" fmla="*/ 250211 w 270476"/>
                  <a:gd name="connsiteY4" fmla="*/ 52448 h 885030"/>
                  <a:gd name="connsiteX5" fmla="*/ 137756 w 270476"/>
                  <a:gd name="connsiteY5" fmla="*/ 0 h 885030"/>
                  <a:gd name="connsiteX6" fmla="*/ 24047 w 270476"/>
                  <a:gd name="connsiteY6" fmla="*/ 51899 h 885030"/>
                  <a:gd name="connsiteX7" fmla="*/ 22441 w 270476"/>
                  <a:gd name="connsiteY7" fmla="*/ 53583 h 885030"/>
                  <a:gd name="connsiteX8" fmla="*/ 20444 w 270476"/>
                  <a:gd name="connsiteY8" fmla="*/ 505636 h 885030"/>
                  <a:gd name="connsiteX9" fmla="*/ 21621 w 270476"/>
                  <a:gd name="connsiteY9" fmla="*/ 607166 h 885030"/>
                  <a:gd name="connsiteX10" fmla="*/ 21658 w 270476"/>
                  <a:gd name="connsiteY10" fmla="*/ 607202 h 885030"/>
                  <a:gd name="connsiteX11" fmla="*/ 135993 w 270476"/>
                  <a:gd name="connsiteY11" fmla="*/ 656987 h 885030"/>
                  <a:gd name="connsiteX12" fmla="*/ 248096 w 270476"/>
                  <a:gd name="connsiteY12" fmla="*/ 607007 h 885030"/>
                  <a:gd name="connsiteX13" fmla="*/ 248252 w 270476"/>
                  <a:gd name="connsiteY13" fmla="*/ 504540 h 885030"/>
                  <a:gd name="connsiteX14" fmla="*/ 135797 w 270476"/>
                  <a:gd name="connsiteY14" fmla="*/ 452053 h 885030"/>
                  <a:gd name="connsiteX15" fmla="*/ 22089 w 270476"/>
                  <a:gd name="connsiteY15" fmla="*/ 503952 h 885030"/>
                  <a:gd name="connsiteX16" fmla="*/ 20444 w 270476"/>
                  <a:gd name="connsiteY16" fmla="*/ 505636 h 885030"/>
                  <a:gd name="connsiteX17" fmla="*/ 22050 w 270476"/>
                  <a:gd name="connsiteY17" fmla="*/ 733602 h 885030"/>
                  <a:gd name="connsiteX18" fmla="*/ 23260 w 270476"/>
                  <a:gd name="connsiteY18" fmla="*/ 835242 h 885030"/>
                  <a:gd name="connsiteX19" fmla="*/ 23264 w 270476"/>
                  <a:gd name="connsiteY19" fmla="*/ 835246 h 885030"/>
                  <a:gd name="connsiteX20" fmla="*/ 137638 w 270476"/>
                  <a:gd name="connsiteY20" fmla="*/ 885030 h 885030"/>
                  <a:gd name="connsiteX21" fmla="*/ 249702 w 270476"/>
                  <a:gd name="connsiteY21" fmla="*/ 835050 h 885030"/>
                  <a:gd name="connsiteX22" fmla="*/ 249858 w 270476"/>
                  <a:gd name="connsiteY22" fmla="*/ 732544 h 885030"/>
                  <a:gd name="connsiteX23" fmla="*/ 137403 w 270476"/>
                  <a:gd name="connsiteY23" fmla="*/ 680097 h 885030"/>
                  <a:gd name="connsiteX24" fmla="*/ 23695 w 270476"/>
                  <a:gd name="connsiteY24" fmla="*/ 731957 h 885030"/>
                  <a:gd name="connsiteX25" fmla="*/ 22050 w 270476"/>
                  <a:gd name="connsiteY25" fmla="*/ 733602 h 88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0476" h="885030">
                    <a:moveTo>
                      <a:pt x="22441" y="53583"/>
                    </a:moveTo>
                    <a:cubicBezTo>
                      <a:pt x="-5271" y="81995"/>
                      <a:pt x="-4728" y="127486"/>
                      <a:pt x="23656" y="155228"/>
                    </a:cubicBezTo>
                    <a:cubicBezTo>
                      <a:pt x="52014" y="182568"/>
                      <a:pt x="103483" y="204934"/>
                      <a:pt x="137991" y="204934"/>
                    </a:cubicBezTo>
                    <a:cubicBezTo>
                      <a:pt x="172538" y="204934"/>
                      <a:pt x="222949" y="182450"/>
                      <a:pt x="250054" y="154954"/>
                    </a:cubicBezTo>
                    <a:cubicBezTo>
                      <a:pt x="277199" y="127496"/>
                      <a:pt x="277316" y="81354"/>
                      <a:pt x="250211" y="52448"/>
                    </a:cubicBezTo>
                    <a:cubicBezTo>
                      <a:pt x="223184" y="23580"/>
                      <a:pt x="172577" y="0"/>
                      <a:pt x="137756" y="0"/>
                    </a:cubicBezTo>
                    <a:cubicBezTo>
                      <a:pt x="102934" y="0"/>
                      <a:pt x="51779" y="23345"/>
                      <a:pt x="24047" y="51899"/>
                    </a:cubicBezTo>
                    <a:lnTo>
                      <a:pt x="22441" y="53583"/>
                    </a:lnTo>
                    <a:close/>
                    <a:moveTo>
                      <a:pt x="20444" y="505636"/>
                    </a:moveTo>
                    <a:cubicBezTo>
                      <a:pt x="-7268" y="533998"/>
                      <a:pt x="-6741" y="579455"/>
                      <a:pt x="21621" y="607166"/>
                    </a:cubicBezTo>
                    <a:cubicBezTo>
                      <a:pt x="21633" y="607178"/>
                      <a:pt x="21646" y="607190"/>
                      <a:pt x="21658" y="607202"/>
                    </a:cubicBezTo>
                    <a:cubicBezTo>
                      <a:pt x="50017" y="634582"/>
                      <a:pt x="101485" y="656987"/>
                      <a:pt x="135993" y="656987"/>
                    </a:cubicBezTo>
                    <a:cubicBezTo>
                      <a:pt x="170501" y="656987"/>
                      <a:pt x="220912" y="634503"/>
                      <a:pt x="248096" y="607007"/>
                    </a:cubicBezTo>
                    <a:cubicBezTo>
                      <a:pt x="275240" y="579549"/>
                      <a:pt x="275318" y="533407"/>
                      <a:pt x="248252" y="504540"/>
                    </a:cubicBezTo>
                    <a:cubicBezTo>
                      <a:pt x="221226" y="475711"/>
                      <a:pt x="170580" y="452053"/>
                      <a:pt x="135797" y="452053"/>
                    </a:cubicBezTo>
                    <a:cubicBezTo>
                      <a:pt x="100976" y="452053"/>
                      <a:pt x="49782" y="475437"/>
                      <a:pt x="22089" y="503952"/>
                    </a:cubicBezTo>
                    <a:lnTo>
                      <a:pt x="20444" y="505636"/>
                    </a:lnTo>
                    <a:close/>
                    <a:moveTo>
                      <a:pt x="22050" y="733602"/>
                    </a:moveTo>
                    <a:cubicBezTo>
                      <a:pt x="-5683" y="762003"/>
                      <a:pt x="-5142" y="807509"/>
                      <a:pt x="23260" y="835242"/>
                    </a:cubicBezTo>
                    <a:cubicBezTo>
                      <a:pt x="23261" y="835243"/>
                      <a:pt x="23263" y="835245"/>
                      <a:pt x="23264" y="835246"/>
                    </a:cubicBezTo>
                    <a:cubicBezTo>
                      <a:pt x="51622" y="862586"/>
                      <a:pt x="103130" y="885030"/>
                      <a:pt x="137638" y="885030"/>
                    </a:cubicBezTo>
                    <a:cubicBezTo>
                      <a:pt x="172107" y="885030"/>
                      <a:pt x="222518" y="862469"/>
                      <a:pt x="249702" y="835050"/>
                    </a:cubicBezTo>
                    <a:cubicBezTo>
                      <a:pt x="276846" y="807514"/>
                      <a:pt x="276924" y="761412"/>
                      <a:pt x="249858" y="732544"/>
                    </a:cubicBezTo>
                    <a:cubicBezTo>
                      <a:pt x="222832" y="703716"/>
                      <a:pt x="172186" y="680097"/>
                      <a:pt x="137403" y="680097"/>
                    </a:cubicBezTo>
                    <a:cubicBezTo>
                      <a:pt x="102582" y="680097"/>
                      <a:pt x="51427" y="703441"/>
                      <a:pt x="23695" y="731957"/>
                    </a:cubicBezTo>
                    <a:lnTo>
                      <a:pt x="22050" y="733602"/>
                    </a:lnTo>
                    <a:close/>
                  </a:path>
                </a:pathLst>
              </a:custGeom>
              <a:solidFill>
                <a:srgbClr val="164C82"/>
              </a:solidFill>
              <a:ln w="39136" cap="flat">
                <a:noFill/>
                <a:prstDash val="solid"/>
                <a:miter/>
              </a:ln>
            </p:spPr>
            <p:txBody>
              <a:bodyPr rtlCol="0" anchor="ctr"/>
              <a:lstStyle/>
              <a:p>
                <a:endParaRPr lang="ja-JP" altLang="en-US"/>
              </a:p>
            </p:txBody>
          </p:sp>
          <p:sp>
            <p:nvSpPr>
              <p:cNvPr id="33" name="グラフィックス 27">
                <a:extLst>
                  <a:ext uri="{FF2B5EF4-FFF2-40B4-BE49-F238E27FC236}">
                    <a16:creationId xmlns:a16="http://schemas.microsoft.com/office/drawing/2014/main" id="{A3142EE3-BB80-5CD5-5752-B44B488BDE23}"/>
                  </a:ext>
                </a:extLst>
              </p:cNvPr>
              <p:cNvSpPr/>
              <p:nvPr/>
            </p:nvSpPr>
            <p:spPr>
              <a:xfrm>
                <a:off x="762587" y="4823348"/>
                <a:ext cx="60281" cy="816797"/>
              </a:xfrm>
              <a:custGeom>
                <a:avLst/>
                <a:gdLst>
                  <a:gd name="connsiteX0" fmla="*/ 60282 w 60281"/>
                  <a:gd name="connsiteY0" fmla="*/ 744452 h 816797"/>
                  <a:gd name="connsiteX1" fmla="*/ 30121 w 60281"/>
                  <a:gd name="connsiteY1" fmla="*/ 816798 h 816797"/>
                  <a:gd name="connsiteX2" fmla="*/ 0 w 60281"/>
                  <a:gd name="connsiteY2" fmla="*/ 744452 h 816797"/>
                  <a:gd name="connsiteX3" fmla="*/ 0 w 60281"/>
                  <a:gd name="connsiteY3" fmla="*/ 72307 h 816797"/>
                  <a:gd name="connsiteX4" fmla="*/ 30121 w 60281"/>
                  <a:gd name="connsiteY4" fmla="*/ 0 h 816797"/>
                  <a:gd name="connsiteX5" fmla="*/ 60282 w 60281"/>
                  <a:gd name="connsiteY5" fmla="*/ 72307 h 816797"/>
                  <a:gd name="connsiteX6" fmla="*/ 60282 w 60281"/>
                  <a:gd name="connsiteY6" fmla="*/ 744452 h 8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1" h="816797">
                    <a:moveTo>
                      <a:pt x="60282" y="744452"/>
                    </a:moveTo>
                    <a:cubicBezTo>
                      <a:pt x="60282" y="784248"/>
                      <a:pt x="46729" y="816798"/>
                      <a:pt x="30121" y="816798"/>
                    </a:cubicBezTo>
                    <a:cubicBezTo>
                      <a:pt x="13592" y="816798"/>
                      <a:pt x="0" y="784248"/>
                      <a:pt x="0" y="744452"/>
                    </a:cubicBezTo>
                    <a:lnTo>
                      <a:pt x="0" y="72307"/>
                    </a:lnTo>
                    <a:cubicBezTo>
                      <a:pt x="0" y="32511"/>
                      <a:pt x="13553" y="0"/>
                      <a:pt x="30121" y="0"/>
                    </a:cubicBezTo>
                    <a:cubicBezTo>
                      <a:pt x="46729" y="0"/>
                      <a:pt x="60282" y="32550"/>
                      <a:pt x="60282" y="72307"/>
                    </a:cubicBezTo>
                    <a:lnTo>
                      <a:pt x="60282" y="744452"/>
                    </a:lnTo>
                    <a:close/>
                  </a:path>
                </a:pathLst>
              </a:custGeom>
              <a:solidFill>
                <a:srgbClr val="164C82"/>
              </a:solidFill>
              <a:ln w="27317" cap="flat">
                <a:solidFill>
                  <a:srgbClr val="164C82"/>
                </a:solidFill>
                <a:prstDash val="solid"/>
                <a:miter/>
              </a:ln>
            </p:spPr>
            <p:txBody>
              <a:bodyPr rtlCol="0" anchor="ctr"/>
              <a:lstStyle/>
              <a:p>
                <a:endParaRPr lang="ja-JP" altLang="en-US"/>
              </a:p>
            </p:txBody>
          </p:sp>
          <p:sp>
            <p:nvSpPr>
              <p:cNvPr id="34" name="グラフィックス 27">
                <a:extLst>
                  <a:ext uri="{FF2B5EF4-FFF2-40B4-BE49-F238E27FC236}">
                    <a16:creationId xmlns:a16="http://schemas.microsoft.com/office/drawing/2014/main" id="{0E66B8C5-53F9-9E20-0FB5-45780AE68F7F}"/>
                  </a:ext>
                </a:extLst>
              </p:cNvPr>
              <p:cNvSpPr/>
              <p:nvPr/>
            </p:nvSpPr>
            <p:spPr>
              <a:xfrm>
                <a:off x="658003" y="4786255"/>
                <a:ext cx="271092" cy="885578"/>
              </a:xfrm>
              <a:custGeom>
                <a:avLst/>
                <a:gdLst>
                  <a:gd name="connsiteX0" fmla="*/ 23033 w 271092"/>
                  <a:gd name="connsiteY0" fmla="*/ 53584 h 885578"/>
                  <a:gd name="connsiteX1" fmla="*/ 24247 w 271092"/>
                  <a:gd name="connsiteY1" fmla="*/ 155189 h 885578"/>
                  <a:gd name="connsiteX2" fmla="*/ 138582 w 271092"/>
                  <a:gd name="connsiteY2" fmla="*/ 204934 h 885578"/>
                  <a:gd name="connsiteX3" fmla="*/ 250685 w 271092"/>
                  <a:gd name="connsiteY3" fmla="*/ 154954 h 885578"/>
                  <a:gd name="connsiteX4" fmla="*/ 250841 w 271092"/>
                  <a:gd name="connsiteY4" fmla="*/ 52487 h 885578"/>
                  <a:gd name="connsiteX5" fmla="*/ 138386 w 271092"/>
                  <a:gd name="connsiteY5" fmla="*/ 0 h 885578"/>
                  <a:gd name="connsiteX6" fmla="*/ 24717 w 271092"/>
                  <a:gd name="connsiteY6" fmla="*/ 51860 h 885578"/>
                  <a:gd name="connsiteX7" fmla="*/ 23033 w 271092"/>
                  <a:gd name="connsiteY7" fmla="*/ 53584 h 885578"/>
                  <a:gd name="connsiteX8" fmla="*/ 20448 w 271092"/>
                  <a:gd name="connsiteY8" fmla="*/ 507360 h 885578"/>
                  <a:gd name="connsiteX9" fmla="*/ 21640 w 271092"/>
                  <a:gd name="connsiteY9" fmla="*/ 608945 h 885578"/>
                  <a:gd name="connsiteX10" fmla="*/ 21701 w 271092"/>
                  <a:gd name="connsiteY10" fmla="*/ 609004 h 885578"/>
                  <a:gd name="connsiteX11" fmla="*/ 136036 w 271092"/>
                  <a:gd name="connsiteY11" fmla="*/ 658749 h 885578"/>
                  <a:gd name="connsiteX12" fmla="*/ 248100 w 271092"/>
                  <a:gd name="connsiteY12" fmla="*/ 608769 h 885578"/>
                  <a:gd name="connsiteX13" fmla="*/ 248295 w 271092"/>
                  <a:gd name="connsiteY13" fmla="*/ 506302 h 885578"/>
                  <a:gd name="connsiteX14" fmla="*/ 135801 w 271092"/>
                  <a:gd name="connsiteY14" fmla="*/ 453815 h 885578"/>
                  <a:gd name="connsiteX15" fmla="*/ 22132 w 271092"/>
                  <a:gd name="connsiteY15" fmla="*/ 505715 h 885578"/>
                  <a:gd name="connsiteX16" fmla="*/ 20448 w 271092"/>
                  <a:gd name="connsiteY16" fmla="*/ 507360 h 885578"/>
                  <a:gd name="connsiteX17" fmla="*/ 20957 w 271092"/>
                  <a:gd name="connsiteY17" fmla="*/ 734190 h 885578"/>
                  <a:gd name="connsiteX18" fmla="*/ 22171 w 271092"/>
                  <a:gd name="connsiteY18" fmla="*/ 835795 h 885578"/>
                  <a:gd name="connsiteX19" fmla="*/ 136545 w 271092"/>
                  <a:gd name="connsiteY19" fmla="*/ 885579 h 885578"/>
                  <a:gd name="connsiteX20" fmla="*/ 248648 w 271092"/>
                  <a:gd name="connsiteY20" fmla="*/ 835560 h 885578"/>
                  <a:gd name="connsiteX21" fmla="*/ 248805 w 271092"/>
                  <a:gd name="connsiteY21" fmla="*/ 733132 h 885578"/>
                  <a:gd name="connsiteX22" fmla="*/ 136310 w 271092"/>
                  <a:gd name="connsiteY22" fmla="*/ 680645 h 885578"/>
                  <a:gd name="connsiteX23" fmla="*/ 22641 w 271092"/>
                  <a:gd name="connsiteY23" fmla="*/ 732544 h 885578"/>
                  <a:gd name="connsiteX24" fmla="*/ 20957 w 271092"/>
                  <a:gd name="connsiteY24" fmla="*/ 734190 h 88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092" h="885578">
                    <a:moveTo>
                      <a:pt x="23033" y="53584"/>
                    </a:moveTo>
                    <a:cubicBezTo>
                      <a:pt x="-4654" y="81991"/>
                      <a:pt x="-4111" y="127452"/>
                      <a:pt x="24247" y="155189"/>
                    </a:cubicBezTo>
                    <a:cubicBezTo>
                      <a:pt x="52645" y="182568"/>
                      <a:pt x="104113" y="204934"/>
                      <a:pt x="138582" y="204934"/>
                    </a:cubicBezTo>
                    <a:cubicBezTo>
                      <a:pt x="173130" y="204934"/>
                      <a:pt x="223540" y="182412"/>
                      <a:pt x="250685" y="154954"/>
                    </a:cubicBezTo>
                    <a:cubicBezTo>
                      <a:pt x="277829" y="127457"/>
                      <a:pt x="277907" y="81355"/>
                      <a:pt x="250841" y="52487"/>
                    </a:cubicBezTo>
                    <a:cubicBezTo>
                      <a:pt x="223815" y="23619"/>
                      <a:pt x="173208" y="0"/>
                      <a:pt x="138386" y="0"/>
                    </a:cubicBezTo>
                    <a:cubicBezTo>
                      <a:pt x="103565" y="0"/>
                      <a:pt x="52449" y="23345"/>
                      <a:pt x="24717" y="51860"/>
                    </a:cubicBezTo>
                    <a:lnTo>
                      <a:pt x="23033" y="53584"/>
                    </a:lnTo>
                    <a:close/>
                    <a:moveTo>
                      <a:pt x="20448" y="507360"/>
                    </a:moveTo>
                    <a:cubicBezTo>
                      <a:pt x="-7275" y="535741"/>
                      <a:pt x="-6741" y="581223"/>
                      <a:pt x="21640" y="608945"/>
                    </a:cubicBezTo>
                    <a:cubicBezTo>
                      <a:pt x="21661" y="608965"/>
                      <a:pt x="21681" y="608985"/>
                      <a:pt x="21701" y="609004"/>
                    </a:cubicBezTo>
                    <a:cubicBezTo>
                      <a:pt x="50099" y="636345"/>
                      <a:pt x="101528" y="658749"/>
                      <a:pt x="136036" y="658749"/>
                    </a:cubicBezTo>
                    <a:cubicBezTo>
                      <a:pt x="170544" y="658749"/>
                      <a:pt x="220955" y="636227"/>
                      <a:pt x="248100" y="608769"/>
                    </a:cubicBezTo>
                    <a:cubicBezTo>
                      <a:pt x="275244" y="581312"/>
                      <a:pt x="275322" y="535131"/>
                      <a:pt x="248295" y="506302"/>
                    </a:cubicBezTo>
                    <a:cubicBezTo>
                      <a:pt x="221190" y="477435"/>
                      <a:pt x="170623" y="453815"/>
                      <a:pt x="135801" y="453815"/>
                    </a:cubicBezTo>
                    <a:cubicBezTo>
                      <a:pt x="100941" y="453815"/>
                      <a:pt x="49864" y="477200"/>
                      <a:pt x="22132" y="505715"/>
                    </a:cubicBezTo>
                    <a:lnTo>
                      <a:pt x="20448" y="507360"/>
                    </a:lnTo>
                    <a:close/>
                    <a:moveTo>
                      <a:pt x="20957" y="734190"/>
                    </a:moveTo>
                    <a:cubicBezTo>
                      <a:pt x="-6752" y="762588"/>
                      <a:pt x="-6208" y="808067"/>
                      <a:pt x="22171" y="835795"/>
                    </a:cubicBezTo>
                    <a:cubicBezTo>
                      <a:pt x="50608" y="863174"/>
                      <a:pt x="102037" y="885579"/>
                      <a:pt x="136545" y="885579"/>
                    </a:cubicBezTo>
                    <a:cubicBezTo>
                      <a:pt x="171054" y="885579"/>
                      <a:pt x="221504" y="863057"/>
                      <a:pt x="248648" y="835560"/>
                    </a:cubicBezTo>
                    <a:cubicBezTo>
                      <a:pt x="275753" y="808141"/>
                      <a:pt x="275831" y="762000"/>
                      <a:pt x="248805" y="733132"/>
                    </a:cubicBezTo>
                    <a:cubicBezTo>
                      <a:pt x="221778" y="704303"/>
                      <a:pt x="171171" y="680645"/>
                      <a:pt x="136310" y="680645"/>
                    </a:cubicBezTo>
                    <a:cubicBezTo>
                      <a:pt x="101489" y="680645"/>
                      <a:pt x="50334" y="704029"/>
                      <a:pt x="22641" y="732544"/>
                    </a:cubicBezTo>
                    <a:lnTo>
                      <a:pt x="20957" y="734190"/>
                    </a:lnTo>
                    <a:close/>
                  </a:path>
                </a:pathLst>
              </a:custGeom>
              <a:solidFill>
                <a:srgbClr val="164C82"/>
              </a:solidFill>
              <a:ln w="39136" cap="flat">
                <a:noFill/>
                <a:prstDash val="solid"/>
                <a:miter/>
              </a:ln>
            </p:spPr>
            <p:txBody>
              <a:bodyPr rtlCol="0" anchor="ctr"/>
              <a:lstStyle/>
              <a:p>
                <a:endParaRPr lang="ja-JP" altLang="en-US"/>
              </a:p>
            </p:txBody>
          </p:sp>
          <p:sp>
            <p:nvSpPr>
              <p:cNvPr id="35" name="グラフィックス 27">
                <a:extLst>
                  <a:ext uri="{FF2B5EF4-FFF2-40B4-BE49-F238E27FC236}">
                    <a16:creationId xmlns:a16="http://schemas.microsoft.com/office/drawing/2014/main" id="{519599A1-BEC3-7DCF-E5DC-A65F0BDE6F53}"/>
                  </a:ext>
                </a:extLst>
              </p:cNvPr>
              <p:cNvSpPr/>
              <p:nvPr/>
            </p:nvSpPr>
            <p:spPr>
              <a:xfrm>
                <a:off x="1071750" y="4880536"/>
                <a:ext cx="60359" cy="777471"/>
              </a:xfrm>
              <a:custGeom>
                <a:avLst/>
                <a:gdLst>
                  <a:gd name="connsiteX0" fmla="*/ 60360 w 60359"/>
                  <a:gd name="connsiteY0" fmla="*/ 700112 h 777471"/>
                  <a:gd name="connsiteX1" fmla="*/ 30200 w 60359"/>
                  <a:gd name="connsiteY1" fmla="*/ 777471 h 777471"/>
                  <a:gd name="connsiteX2" fmla="*/ 0 w 60359"/>
                  <a:gd name="connsiteY2" fmla="*/ 700112 h 777471"/>
                  <a:gd name="connsiteX3" fmla="*/ 0 w 60359"/>
                  <a:gd name="connsiteY3" fmla="*/ 77320 h 777471"/>
                  <a:gd name="connsiteX4" fmla="*/ 30200 w 60359"/>
                  <a:gd name="connsiteY4" fmla="*/ 0 h 777471"/>
                  <a:gd name="connsiteX5" fmla="*/ 60360 w 60359"/>
                  <a:gd name="connsiteY5" fmla="*/ 77320 h 777471"/>
                  <a:gd name="connsiteX6" fmla="*/ 60360 w 60359"/>
                  <a:gd name="connsiteY6" fmla="*/ 700112 h 7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59" h="777471">
                    <a:moveTo>
                      <a:pt x="60360" y="700112"/>
                    </a:moveTo>
                    <a:cubicBezTo>
                      <a:pt x="60360" y="742650"/>
                      <a:pt x="46768" y="777471"/>
                      <a:pt x="30200" y="777471"/>
                    </a:cubicBezTo>
                    <a:cubicBezTo>
                      <a:pt x="13592" y="777471"/>
                      <a:pt x="0" y="742650"/>
                      <a:pt x="0" y="700112"/>
                    </a:cubicBezTo>
                    <a:lnTo>
                      <a:pt x="0" y="77320"/>
                    </a:lnTo>
                    <a:cubicBezTo>
                      <a:pt x="0" y="34782"/>
                      <a:pt x="13592" y="0"/>
                      <a:pt x="30200" y="0"/>
                    </a:cubicBezTo>
                    <a:cubicBezTo>
                      <a:pt x="46768" y="0"/>
                      <a:pt x="60360" y="34743"/>
                      <a:pt x="60360" y="77320"/>
                    </a:cubicBezTo>
                    <a:lnTo>
                      <a:pt x="60360" y="700112"/>
                    </a:lnTo>
                    <a:close/>
                  </a:path>
                </a:pathLst>
              </a:custGeom>
              <a:solidFill>
                <a:srgbClr val="164C82"/>
              </a:solidFill>
              <a:ln w="27317" cap="flat">
                <a:solidFill>
                  <a:srgbClr val="164C82"/>
                </a:solidFill>
                <a:prstDash val="solid"/>
                <a:miter/>
              </a:ln>
            </p:spPr>
            <p:txBody>
              <a:bodyPr rtlCol="0" anchor="ctr"/>
              <a:lstStyle/>
              <a:p>
                <a:endParaRPr lang="ja-JP" altLang="en-US"/>
              </a:p>
            </p:txBody>
          </p:sp>
          <p:sp>
            <p:nvSpPr>
              <p:cNvPr id="36" name="グラフィックス 27">
                <a:extLst>
                  <a:ext uri="{FF2B5EF4-FFF2-40B4-BE49-F238E27FC236}">
                    <a16:creationId xmlns:a16="http://schemas.microsoft.com/office/drawing/2014/main" id="{9850BF13-553D-2AC9-B426-5EAF9ADFFEBA}"/>
                  </a:ext>
                </a:extLst>
              </p:cNvPr>
              <p:cNvSpPr/>
              <p:nvPr/>
            </p:nvSpPr>
            <p:spPr>
              <a:xfrm>
                <a:off x="967183" y="4786255"/>
                <a:ext cx="270135" cy="658044"/>
              </a:xfrm>
              <a:custGeom>
                <a:avLst/>
                <a:gdLst>
                  <a:gd name="connsiteX0" fmla="*/ 22076 w 270135"/>
                  <a:gd name="connsiteY0" fmla="*/ 53584 h 658044"/>
                  <a:gd name="connsiteX1" fmla="*/ 23290 w 270135"/>
                  <a:gd name="connsiteY1" fmla="*/ 155189 h 658044"/>
                  <a:gd name="connsiteX2" fmla="*/ 137625 w 270135"/>
                  <a:gd name="connsiteY2" fmla="*/ 204934 h 658044"/>
                  <a:gd name="connsiteX3" fmla="*/ 249728 w 270135"/>
                  <a:gd name="connsiteY3" fmla="*/ 154954 h 658044"/>
                  <a:gd name="connsiteX4" fmla="*/ 249885 w 270135"/>
                  <a:gd name="connsiteY4" fmla="*/ 52487 h 658044"/>
                  <a:gd name="connsiteX5" fmla="*/ 137390 w 270135"/>
                  <a:gd name="connsiteY5" fmla="*/ 0 h 658044"/>
                  <a:gd name="connsiteX6" fmla="*/ 23721 w 270135"/>
                  <a:gd name="connsiteY6" fmla="*/ 51860 h 658044"/>
                  <a:gd name="connsiteX7" fmla="*/ 22076 w 270135"/>
                  <a:gd name="connsiteY7" fmla="*/ 53584 h 658044"/>
                  <a:gd name="connsiteX8" fmla="*/ 20431 w 270135"/>
                  <a:gd name="connsiteY8" fmla="*/ 281196 h 658044"/>
                  <a:gd name="connsiteX9" fmla="*/ 21645 w 270135"/>
                  <a:gd name="connsiteY9" fmla="*/ 382802 h 658044"/>
                  <a:gd name="connsiteX10" fmla="*/ 135980 w 270135"/>
                  <a:gd name="connsiteY10" fmla="*/ 432547 h 658044"/>
                  <a:gd name="connsiteX11" fmla="*/ 248083 w 270135"/>
                  <a:gd name="connsiteY11" fmla="*/ 382527 h 658044"/>
                  <a:gd name="connsiteX12" fmla="*/ 248279 w 270135"/>
                  <a:gd name="connsiteY12" fmla="*/ 280061 h 658044"/>
                  <a:gd name="connsiteX13" fmla="*/ 135784 w 270135"/>
                  <a:gd name="connsiteY13" fmla="*/ 227613 h 658044"/>
                  <a:gd name="connsiteX14" fmla="*/ 22115 w 270135"/>
                  <a:gd name="connsiteY14" fmla="*/ 279434 h 658044"/>
                  <a:gd name="connsiteX15" fmla="*/ 20431 w 270135"/>
                  <a:gd name="connsiteY15" fmla="*/ 281196 h 658044"/>
                  <a:gd name="connsiteX16" fmla="*/ 21528 w 270135"/>
                  <a:gd name="connsiteY16" fmla="*/ 506616 h 658044"/>
                  <a:gd name="connsiteX17" fmla="*/ 22703 w 270135"/>
                  <a:gd name="connsiteY17" fmla="*/ 608260 h 658044"/>
                  <a:gd name="connsiteX18" fmla="*/ 137038 w 270135"/>
                  <a:gd name="connsiteY18" fmla="*/ 658044 h 658044"/>
                  <a:gd name="connsiteX19" fmla="*/ 249140 w 270135"/>
                  <a:gd name="connsiteY19" fmla="*/ 608064 h 658044"/>
                  <a:gd name="connsiteX20" fmla="*/ 249297 w 270135"/>
                  <a:gd name="connsiteY20" fmla="*/ 505598 h 658044"/>
                  <a:gd name="connsiteX21" fmla="*/ 136803 w 270135"/>
                  <a:gd name="connsiteY21" fmla="*/ 453111 h 658044"/>
                  <a:gd name="connsiteX22" fmla="*/ 23173 w 270135"/>
                  <a:gd name="connsiteY22" fmla="*/ 505010 h 658044"/>
                  <a:gd name="connsiteX23" fmla="*/ 21528 w 270135"/>
                  <a:gd name="connsiteY23" fmla="*/ 506616 h 6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0135" h="658044">
                    <a:moveTo>
                      <a:pt x="22076" y="53584"/>
                    </a:moveTo>
                    <a:cubicBezTo>
                      <a:pt x="-5632" y="81982"/>
                      <a:pt x="-5089" y="127461"/>
                      <a:pt x="23290" y="155189"/>
                    </a:cubicBezTo>
                    <a:cubicBezTo>
                      <a:pt x="51688" y="182568"/>
                      <a:pt x="103117" y="204934"/>
                      <a:pt x="137625" y="204934"/>
                    </a:cubicBezTo>
                    <a:cubicBezTo>
                      <a:pt x="172134" y="204934"/>
                      <a:pt x="222544" y="182412"/>
                      <a:pt x="249728" y="154954"/>
                    </a:cubicBezTo>
                    <a:cubicBezTo>
                      <a:pt x="276872" y="127457"/>
                      <a:pt x="276951" y="81355"/>
                      <a:pt x="249885" y="52487"/>
                    </a:cubicBezTo>
                    <a:cubicBezTo>
                      <a:pt x="222819" y="23619"/>
                      <a:pt x="172251" y="0"/>
                      <a:pt x="137390" y="0"/>
                    </a:cubicBezTo>
                    <a:cubicBezTo>
                      <a:pt x="102608" y="0"/>
                      <a:pt x="51453" y="23345"/>
                      <a:pt x="23721" y="51860"/>
                    </a:cubicBezTo>
                    <a:lnTo>
                      <a:pt x="22076" y="53584"/>
                    </a:lnTo>
                    <a:close/>
                    <a:moveTo>
                      <a:pt x="20431" y="281196"/>
                    </a:moveTo>
                    <a:cubicBezTo>
                      <a:pt x="-7278" y="309595"/>
                      <a:pt x="-6734" y="355074"/>
                      <a:pt x="21645" y="382802"/>
                    </a:cubicBezTo>
                    <a:cubicBezTo>
                      <a:pt x="50043" y="410181"/>
                      <a:pt x="101511" y="432547"/>
                      <a:pt x="135980" y="432547"/>
                    </a:cubicBezTo>
                    <a:cubicBezTo>
                      <a:pt x="170488" y="432547"/>
                      <a:pt x="220899" y="410024"/>
                      <a:pt x="248083" y="382527"/>
                    </a:cubicBezTo>
                    <a:cubicBezTo>
                      <a:pt x="275266" y="355031"/>
                      <a:pt x="275306" y="308967"/>
                      <a:pt x="248279" y="280061"/>
                    </a:cubicBezTo>
                    <a:cubicBezTo>
                      <a:pt x="221213" y="251232"/>
                      <a:pt x="170606" y="227613"/>
                      <a:pt x="135784" y="227613"/>
                    </a:cubicBezTo>
                    <a:cubicBezTo>
                      <a:pt x="101002" y="227613"/>
                      <a:pt x="49847" y="250958"/>
                      <a:pt x="22115" y="279434"/>
                    </a:cubicBezTo>
                    <a:lnTo>
                      <a:pt x="20431" y="281196"/>
                    </a:lnTo>
                    <a:close/>
                    <a:moveTo>
                      <a:pt x="21528" y="506616"/>
                    </a:moveTo>
                    <a:cubicBezTo>
                      <a:pt x="-6196" y="535017"/>
                      <a:pt x="-5670" y="580508"/>
                      <a:pt x="22703" y="608260"/>
                    </a:cubicBezTo>
                    <a:cubicBezTo>
                      <a:pt x="51140" y="635640"/>
                      <a:pt x="102569" y="658044"/>
                      <a:pt x="137038" y="658044"/>
                    </a:cubicBezTo>
                    <a:cubicBezTo>
                      <a:pt x="171507" y="658044"/>
                      <a:pt x="221996" y="635522"/>
                      <a:pt x="249140" y="608064"/>
                    </a:cubicBezTo>
                    <a:cubicBezTo>
                      <a:pt x="276285" y="580607"/>
                      <a:pt x="276324" y="534465"/>
                      <a:pt x="249297" y="505598"/>
                    </a:cubicBezTo>
                    <a:cubicBezTo>
                      <a:pt x="222270" y="476730"/>
                      <a:pt x="171624" y="453111"/>
                      <a:pt x="136803" y="453111"/>
                    </a:cubicBezTo>
                    <a:cubicBezTo>
                      <a:pt x="102021" y="453111"/>
                      <a:pt x="50865" y="476495"/>
                      <a:pt x="23173" y="505010"/>
                    </a:cubicBezTo>
                    <a:lnTo>
                      <a:pt x="21528" y="506616"/>
                    </a:lnTo>
                    <a:close/>
                  </a:path>
                </a:pathLst>
              </a:custGeom>
              <a:solidFill>
                <a:srgbClr val="164C82"/>
              </a:solidFill>
              <a:ln w="39136" cap="flat">
                <a:noFill/>
                <a:prstDash val="solid"/>
                <a:miter/>
              </a:ln>
            </p:spPr>
            <p:txBody>
              <a:bodyPr rtlCol="0" anchor="ctr"/>
              <a:lstStyle/>
              <a:p>
                <a:endParaRPr lang="ja-JP" altLang="en-US"/>
              </a:p>
            </p:txBody>
          </p:sp>
          <p:sp>
            <p:nvSpPr>
              <p:cNvPr id="37" name="グラフィックス 27">
                <a:extLst>
                  <a:ext uri="{FF2B5EF4-FFF2-40B4-BE49-F238E27FC236}">
                    <a16:creationId xmlns:a16="http://schemas.microsoft.com/office/drawing/2014/main" id="{F4F3469A-870A-CFA9-F536-922ABAB14479}"/>
                  </a:ext>
                </a:extLst>
              </p:cNvPr>
              <p:cNvSpPr/>
              <p:nvPr/>
            </p:nvSpPr>
            <p:spPr>
              <a:xfrm>
                <a:off x="333095" y="4876501"/>
                <a:ext cx="919342" cy="711627"/>
              </a:xfrm>
              <a:custGeom>
                <a:avLst/>
                <a:gdLst>
                  <a:gd name="connsiteX0" fmla="*/ 917580 w 919342"/>
                  <a:gd name="connsiteY0" fmla="*/ 34195 h 711627"/>
                  <a:gd name="connsiteX1" fmla="*/ 10497 w 919342"/>
                  <a:gd name="connsiteY1" fmla="*/ 34195 h 711627"/>
                  <a:gd name="connsiteX2" fmla="*/ 10497 w 919342"/>
                  <a:gd name="connsiteY2" fmla="*/ 0 h 711627"/>
                  <a:gd name="connsiteX3" fmla="*/ 917580 w 919342"/>
                  <a:gd name="connsiteY3" fmla="*/ 0 h 711627"/>
                  <a:gd name="connsiteX4" fmla="*/ 917580 w 919342"/>
                  <a:gd name="connsiteY4" fmla="*/ 34195 h 711627"/>
                  <a:gd name="connsiteX5" fmla="*/ 908806 w 919342"/>
                  <a:gd name="connsiteY5" fmla="*/ 480608 h 711627"/>
                  <a:gd name="connsiteX6" fmla="*/ 0 w 919342"/>
                  <a:gd name="connsiteY6" fmla="*/ 480608 h 711627"/>
                  <a:gd name="connsiteX7" fmla="*/ 0 w 919342"/>
                  <a:gd name="connsiteY7" fmla="*/ 446452 h 711627"/>
                  <a:gd name="connsiteX8" fmla="*/ 908806 w 919342"/>
                  <a:gd name="connsiteY8" fmla="*/ 446452 h 711627"/>
                  <a:gd name="connsiteX9" fmla="*/ 908806 w 919342"/>
                  <a:gd name="connsiteY9" fmla="*/ 480608 h 711627"/>
                  <a:gd name="connsiteX10" fmla="*/ 605322 w 919342"/>
                  <a:gd name="connsiteY10" fmla="*/ 711628 h 711627"/>
                  <a:gd name="connsiteX11" fmla="*/ 5954 w 919342"/>
                  <a:gd name="connsiteY11" fmla="*/ 711628 h 711627"/>
                  <a:gd name="connsiteX12" fmla="*/ 5954 w 919342"/>
                  <a:gd name="connsiteY12" fmla="*/ 677472 h 711627"/>
                  <a:gd name="connsiteX13" fmla="*/ 605322 w 919342"/>
                  <a:gd name="connsiteY13" fmla="*/ 677472 h 711627"/>
                  <a:gd name="connsiteX14" fmla="*/ 605322 w 919342"/>
                  <a:gd name="connsiteY14" fmla="*/ 711628 h 711627"/>
                  <a:gd name="connsiteX15" fmla="*/ 919343 w 919342"/>
                  <a:gd name="connsiteY15" fmla="*/ 256951 h 711627"/>
                  <a:gd name="connsiteX16" fmla="*/ 609357 w 919342"/>
                  <a:gd name="connsiteY16" fmla="*/ 256951 h 711627"/>
                  <a:gd name="connsiteX17" fmla="*/ 609357 w 919342"/>
                  <a:gd name="connsiteY17" fmla="*/ 222756 h 711627"/>
                  <a:gd name="connsiteX18" fmla="*/ 919343 w 919342"/>
                  <a:gd name="connsiteY18" fmla="*/ 222756 h 711627"/>
                  <a:gd name="connsiteX19" fmla="*/ 919343 w 919342"/>
                  <a:gd name="connsiteY19" fmla="*/ 256951 h 7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9342" h="711627">
                    <a:moveTo>
                      <a:pt x="917580" y="34195"/>
                    </a:moveTo>
                    <a:lnTo>
                      <a:pt x="10497" y="34195"/>
                    </a:lnTo>
                    <a:lnTo>
                      <a:pt x="10497" y="0"/>
                    </a:lnTo>
                    <a:lnTo>
                      <a:pt x="917580" y="0"/>
                    </a:lnTo>
                    <a:lnTo>
                      <a:pt x="917580" y="34195"/>
                    </a:lnTo>
                    <a:close/>
                    <a:moveTo>
                      <a:pt x="908806" y="480608"/>
                    </a:moveTo>
                    <a:lnTo>
                      <a:pt x="0" y="480608"/>
                    </a:lnTo>
                    <a:lnTo>
                      <a:pt x="0" y="446452"/>
                    </a:lnTo>
                    <a:lnTo>
                      <a:pt x="908806" y="446452"/>
                    </a:lnTo>
                    <a:lnTo>
                      <a:pt x="908806" y="480608"/>
                    </a:lnTo>
                    <a:close/>
                    <a:moveTo>
                      <a:pt x="605322" y="711628"/>
                    </a:moveTo>
                    <a:lnTo>
                      <a:pt x="5954" y="711628"/>
                    </a:lnTo>
                    <a:lnTo>
                      <a:pt x="5954" y="677472"/>
                    </a:lnTo>
                    <a:lnTo>
                      <a:pt x="605322" y="677472"/>
                    </a:lnTo>
                    <a:lnTo>
                      <a:pt x="605322" y="711628"/>
                    </a:lnTo>
                    <a:close/>
                    <a:moveTo>
                      <a:pt x="919343" y="256951"/>
                    </a:moveTo>
                    <a:lnTo>
                      <a:pt x="609357" y="256951"/>
                    </a:lnTo>
                    <a:lnTo>
                      <a:pt x="609357" y="222756"/>
                    </a:lnTo>
                    <a:lnTo>
                      <a:pt x="919343" y="222756"/>
                    </a:lnTo>
                    <a:lnTo>
                      <a:pt x="919343" y="256951"/>
                    </a:lnTo>
                    <a:close/>
                  </a:path>
                </a:pathLst>
              </a:custGeom>
              <a:solidFill>
                <a:srgbClr val="FFFFFF"/>
              </a:solidFill>
              <a:ln w="39136" cap="flat">
                <a:noFill/>
                <a:prstDash val="solid"/>
                <a:miter/>
              </a:ln>
            </p:spPr>
            <p:txBody>
              <a:bodyPr rtlCol="0" anchor="ctr"/>
              <a:lstStyle/>
              <a:p>
                <a:endParaRPr lang="ja-JP" altLang="en-US"/>
              </a:p>
            </p:txBody>
          </p:sp>
        </p:grpSp>
        <p:pic>
          <p:nvPicPr>
            <p:cNvPr id="38" name="図 37">
              <a:extLst>
                <a:ext uri="{FF2B5EF4-FFF2-40B4-BE49-F238E27FC236}">
                  <a16:creationId xmlns:a16="http://schemas.microsoft.com/office/drawing/2014/main" id="{BA63B493-01E8-CE4E-16E1-D521FB0C6E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582" y="5685343"/>
              <a:ext cx="739673" cy="486788"/>
            </a:xfrm>
            <a:prstGeom prst="rect">
              <a:avLst/>
            </a:prstGeom>
          </p:spPr>
        </p:pic>
        <p:pic>
          <p:nvPicPr>
            <p:cNvPr id="39" name="図 38">
              <a:extLst>
                <a:ext uri="{FF2B5EF4-FFF2-40B4-BE49-F238E27FC236}">
                  <a16:creationId xmlns:a16="http://schemas.microsoft.com/office/drawing/2014/main" id="{34FF720E-8656-4463-86FC-CEDB794360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9642" y="5893022"/>
              <a:ext cx="932954" cy="215232"/>
            </a:xfrm>
            <a:prstGeom prst="rect">
              <a:avLst/>
            </a:prstGeom>
          </p:spPr>
        </p:pic>
        <p:pic>
          <p:nvPicPr>
            <p:cNvPr id="40" name="図 39">
              <a:extLst>
                <a:ext uri="{FF2B5EF4-FFF2-40B4-BE49-F238E27FC236}">
                  <a16:creationId xmlns:a16="http://schemas.microsoft.com/office/drawing/2014/main" id="{B8D04D61-8BDC-31DC-DBA2-39C8492E75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981" y="5803580"/>
              <a:ext cx="1084257" cy="338003"/>
            </a:xfrm>
            <a:prstGeom prst="rect">
              <a:avLst/>
            </a:prstGeom>
          </p:spPr>
        </p:pic>
        <p:pic>
          <p:nvPicPr>
            <p:cNvPr id="41" name="図 40">
              <a:extLst>
                <a:ext uri="{FF2B5EF4-FFF2-40B4-BE49-F238E27FC236}">
                  <a16:creationId xmlns:a16="http://schemas.microsoft.com/office/drawing/2014/main" id="{F86B50E9-1155-DC40-18AF-72F1BAA1E7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2987" y="5858033"/>
              <a:ext cx="1333118" cy="280406"/>
            </a:xfrm>
            <a:prstGeom prst="rect">
              <a:avLst/>
            </a:prstGeom>
          </p:spPr>
        </p:pic>
        <p:pic>
          <p:nvPicPr>
            <p:cNvPr id="42" name="図 41">
              <a:extLst>
                <a:ext uri="{FF2B5EF4-FFF2-40B4-BE49-F238E27FC236}">
                  <a16:creationId xmlns:a16="http://schemas.microsoft.com/office/drawing/2014/main" id="{8F4277DD-4BB7-947B-D09C-7A6F398FF3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3257" y="6333407"/>
              <a:ext cx="1243852" cy="279175"/>
            </a:xfrm>
            <a:prstGeom prst="rect">
              <a:avLst/>
            </a:prstGeom>
          </p:spPr>
        </p:pic>
        <p:pic>
          <p:nvPicPr>
            <p:cNvPr id="43" name="図 42">
              <a:extLst>
                <a:ext uri="{FF2B5EF4-FFF2-40B4-BE49-F238E27FC236}">
                  <a16:creationId xmlns:a16="http://schemas.microsoft.com/office/drawing/2014/main" id="{1E744F01-2061-D90C-6132-D34162CBA0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5581" y="6278579"/>
              <a:ext cx="739673" cy="399003"/>
            </a:xfrm>
            <a:prstGeom prst="rect">
              <a:avLst/>
            </a:prstGeom>
          </p:spPr>
        </p:pic>
        <p:pic>
          <p:nvPicPr>
            <p:cNvPr id="44" name="図 43">
              <a:extLst>
                <a:ext uri="{FF2B5EF4-FFF2-40B4-BE49-F238E27FC236}">
                  <a16:creationId xmlns:a16="http://schemas.microsoft.com/office/drawing/2014/main" id="{4D530764-0FF7-0657-C6C9-118D11655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60089" y="6193925"/>
              <a:ext cx="534541" cy="534541"/>
            </a:xfrm>
            <a:prstGeom prst="rect">
              <a:avLst/>
            </a:prstGeom>
          </p:spPr>
        </p:pic>
        <p:pic>
          <p:nvPicPr>
            <p:cNvPr id="45" name="図 44">
              <a:extLst>
                <a:ext uri="{FF2B5EF4-FFF2-40B4-BE49-F238E27FC236}">
                  <a16:creationId xmlns:a16="http://schemas.microsoft.com/office/drawing/2014/main" id="{77582745-59C1-C49A-6D86-79E411B9C0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5515" y="6148061"/>
              <a:ext cx="534541" cy="626267"/>
            </a:xfrm>
            <a:prstGeom prst="rect">
              <a:avLst/>
            </a:prstGeom>
          </p:spPr>
        </p:pic>
        <p:pic>
          <p:nvPicPr>
            <p:cNvPr id="46" name="図 45">
              <a:extLst>
                <a:ext uri="{FF2B5EF4-FFF2-40B4-BE49-F238E27FC236}">
                  <a16:creationId xmlns:a16="http://schemas.microsoft.com/office/drawing/2014/main" id="{A8B2E58A-9CC2-B94C-07DD-6944EEA316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07118" y="6287247"/>
              <a:ext cx="1582073" cy="364128"/>
            </a:xfrm>
            <a:prstGeom prst="rect">
              <a:avLst/>
            </a:prstGeom>
          </p:spPr>
        </p:pic>
      </p:grpSp>
      <p:grpSp>
        <p:nvGrpSpPr>
          <p:cNvPr id="48" name="Group 3">
            <a:extLst>
              <a:ext uri="{FF2B5EF4-FFF2-40B4-BE49-F238E27FC236}">
                <a16:creationId xmlns:a16="http://schemas.microsoft.com/office/drawing/2014/main" id="{D78B885E-567B-E410-283C-726AF4072015}"/>
              </a:ext>
            </a:extLst>
          </p:cNvPr>
          <p:cNvGrpSpPr>
            <a:grpSpLocks/>
          </p:cNvGrpSpPr>
          <p:nvPr/>
        </p:nvGrpSpPr>
        <p:grpSpPr bwMode="auto">
          <a:xfrm>
            <a:off x="484228" y="9026379"/>
            <a:ext cx="6546764" cy="1139039"/>
            <a:chOff x="704" y="14562"/>
            <a:chExt cx="10320" cy="1796"/>
          </a:xfrm>
        </p:grpSpPr>
        <p:grpSp>
          <p:nvGrpSpPr>
            <p:cNvPr id="49" name="Group 4">
              <a:extLst>
                <a:ext uri="{FF2B5EF4-FFF2-40B4-BE49-F238E27FC236}">
                  <a16:creationId xmlns:a16="http://schemas.microsoft.com/office/drawing/2014/main" id="{5768C7F1-A1AA-8F52-6285-1B6DB7707EB6}"/>
                </a:ext>
              </a:extLst>
            </p:cNvPr>
            <p:cNvGrpSpPr>
              <a:grpSpLocks/>
            </p:cNvGrpSpPr>
            <p:nvPr/>
          </p:nvGrpSpPr>
          <p:grpSpPr bwMode="auto">
            <a:xfrm>
              <a:off x="704" y="14562"/>
              <a:ext cx="10320" cy="859"/>
              <a:chOff x="581" y="13438"/>
              <a:chExt cx="9315" cy="776"/>
            </a:xfrm>
          </p:grpSpPr>
          <p:grpSp>
            <p:nvGrpSpPr>
              <p:cNvPr id="65" name="Group 5">
                <a:extLst>
                  <a:ext uri="{FF2B5EF4-FFF2-40B4-BE49-F238E27FC236}">
                    <a16:creationId xmlns:a16="http://schemas.microsoft.com/office/drawing/2014/main" id="{83D5BAF2-4AAB-766E-4FDF-DD76EEDEC551}"/>
                  </a:ext>
                </a:extLst>
              </p:cNvPr>
              <p:cNvGrpSpPr>
                <a:grpSpLocks/>
              </p:cNvGrpSpPr>
              <p:nvPr/>
            </p:nvGrpSpPr>
            <p:grpSpPr bwMode="auto">
              <a:xfrm>
                <a:off x="581" y="13438"/>
                <a:ext cx="3635" cy="776"/>
                <a:chOff x="1217" y="15623"/>
                <a:chExt cx="2820" cy="602"/>
              </a:xfrm>
            </p:grpSpPr>
            <p:pic>
              <p:nvPicPr>
                <p:cNvPr id="68" name="図 3" descr="説明: C:\Users\hayashi\AppData\Local\Microsoft\Windows\INetCache\Content.Word\APP_logo_new2_1.jpg">
                  <a:extLst>
                    <a:ext uri="{FF2B5EF4-FFF2-40B4-BE49-F238E27FC236}">
                      <a16:creationId xmlns:a16="http://schemas.microsoft.com/office/drawing/2014/main" id="{DED7F204-98BC-CD8F-71CA-9056B4D250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r="78156"/>
                <a:stretch>
                  <a:fillRect/>
                </a:stretch>
              </p:blipFill>
              <p:spPr bwMode="auto">
                <a:xfrm>
                  <a:off x="1217" y="15623"/>
                  <a:ext cx="647"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
                  <a:extLst>
                    <a:ext uri="{FF2B5EF4-FFF2-40B4-BE49-F238E27FC236}">
                      <a16:creationId xmlns:a16="http://schemas.microsoft.com/office/drawing/2014/main" id="{476DADB4-C69B-2690-FA9D-E5CA410D9783}"/>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3625" t="3481" b="21190"/>
                <a:stretch>
                  <a:fillRect/>
                </a:stretch>
              </p:blipFill>
              <p:spPr bwMode="auto">
                <a:xfrm>
                  <a:off x="1874" y="15652"/>
                  <a:ext cx="2163"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8">
                  <a:extLst>
                    <a:ext uri="{FF2B5EF4-FFF2-40B4-BE49-F238E27FC236}">
                      <a16:creationId xmlns:a16="http://schemas.microsoft.com/office/drawing/2014/main" id="{E54218AC-5195-2070-8669-62AFB7EE23FC}"/>
                    </a:ext>
                  </a:extLst>
                </p:cNvPr>
                <p:cNvSpPr>
                  <a:spLocks noChangeArrowheads="1"/>
                </p:cNvSpPr>
                <p:nvPr/>
              </p:nvSpPr>
              <p:spPr bwMode="auto">
                <a:xfrm>
                  <a:off x="1916" y="16128"/>
                  <a:ext cx="529"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71" name="Rectangle 9">
                  <a:extLst>
                    <a:ext uri="{FF2B5EF4-FFF2-40B4-BE49-F238E27FC236}">
                      <a16:creationId xmlns:a16="http://schemas.microsoft.com/office/drawing/2014/main" id="{5AAA8A54-BC90-1012-5701-78D95EA99B8D}"/>
                    </a:ext>
                  </a:extLst>
                </p:cNvPr>
                <p:cNvSpPr>
                  <a:spLocks noChangeArrowheads="1"/>
                </p:cNvSpPr>
                <p:nvPr/>
              </p:nvSpPr>
              <p:spPr bwMode="auto">
                <a:xfrm>
                  <a:off x="3462" y="16128"/>
                  <a:ext cx="529"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72" name="WordArt 10">
                  <a:extLst>
                    <a:ext uri="{FF2B5EF4-FFF2-40B4-BE49-F238E27FC236}">
                      <a16:creationId xmlns:a16="http://schemas.microsoft.com/office/drawing/2014/main" id="{BF4FE594-C584-1F9A-6F97-93D876E48D92}"/>
                    </a:ext>
                  </a:extLst>
                </p:cNvPr>
                <p:cNvSpPr>
                  <a:spLocks noChangeArrowheads="1" noChangeShapeType="1" noTextEdit="1"/>
                </p:cNvSpPr>
                <p:nvPr/>
              </p:nvSpPr>
              <p:spPr bwMode="auto">
                <a:xfrm>
                  <a:off x="2519" y="16103"/>
                  <a:ext cx="60"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デ</a:t>
                  </a:r>
                </a:p>
              </p:txBody>
            </p:sp>
            <p:sp>
              <p:nvSpPr>
                <p:cNvPr id="73" name="WordArt 11">
                  <a:extLst>
                    <a:ext uri="{FF2B5EF4-FFF2-40B4-BE49-F238E27FC236}">
                      <a16:creationId xmlns:a16="http://schemas.microsoft.com/office/drawing/2014/main" id="{6723408C-5597-CA6A-F314-D2E4A0320B45}"/>
                    </a:ext>
                  </a:extLst>
                </p:cNvPr>
                <p:cNvSpPr>
                  <a:spLocks noChangeArrowheads="1" noChangeShapeType="1" noTextEdit="1"/>
                </p:cNvSpPr>
                <p:nvPr/>
              </p:nvSpPr>
              <p:spPr bwMode="auto">
                <a:xfrm>
                  <a:off x="2594"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ジ</a:t>
                  </a:r>
                </a:p>
              </p:txBody>
            </p:sp>
            <p:sp>
              <p:nvSpPr>
                <p:cNvPr id="74" name="WordArt 12">
                  <a:extLst>
                    <a:ext uri="{FF2B5EF4-FFF2-40B4-BE49-F238E27FC236}">
                      <a16:creationId xmlns:a16="http://schemas.microsoft.com/office/drawing/2014/main" id="{DE8CA243-1008-9B8F-3CDE-934AD1D2A1C4}"/>
                    </a:ext>
                  </a:extLst>
                </p:cNvPr>
                <p:cNvSpPr>
                  <a:spLocks noChangeArrowheads="1" noChangeShapeType="1" noTextEdit="1"/>
                </p:cNvSpPr>
                <p:nvPr/>
              </p:nvSpPr>
              <p:spPr bwMode="auto">
                <a:xfrm>
                  <a:off x="2667"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タ</a:t>
                  </a:r>
                </a:p>
              </p:txBody>
            </p:sp>
            <p:sp>
              <p:nvSpPr>
                <p:cNvPr id="75" name="WordArt 13">
                  <a:extLst>
                    <a:ext uri="{FF2B5EF4-FFF2-40B4-BE49-F238E27FC236}">
                      <a16:creationId xmlns:a16="http://schemas.microsoft.com/office/drawing/2014/main" id="{C39623F1-68BF-210D-6A95-F2B9A676B62C}"/>
                    </a:ext>
                  </a:extLst>
                </p:cNvPr>
                <p:cNvSpPr>
                  <a:spLocks noChangeArrowheads="1" noChangeShapeType="1" noTextEdit="1"/>
                </p:cNvSpPr>
                <p:nvPr/>
              </p:nvSpPr>
              <p:spPr bwMode="auto">
                <a:xfrm>
                  <a:off x="2737" y="16103"/>
                  <a:ext cx="67"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ル</a:t>
                  </a:r>
                </a:p>
              </p:txBody>
            </p:sp>
            <p:sp>
              <p:nvSpPr>
                <p:cNvPr id="76" name="WordArt 14">
                  <a:extLst>
                    <a:ext uri="{FF2B5EF4-FFF2-40B4-BE49-F238E27FC236}">
                      <a16:creationId xmlns:a16="http://schemas.microsoft.com/office/drawing/2014/main" id="{59E4E575-AE8F-767C-B2C8-7B7AA6A94AAB}"/>
                    </a:ext>
                  </a:extLst>
                </p:cNvPr>
                <p:cNvSpPr>
                  <a:spLocks noChangeArrowheads="1" noChangeShapeType="1" noTextEdit="1"/>
                </p:cNvSpPr>
                <p:nvPr/>
              </p:nvSpPr>
              <p:spPr bwMode="auto">
                <a:xfrm>
                  <a:off x="2815" y="16101"/>
                  <a:ext cx="66" cy="6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丸</a:t>
                  </a:r>
                </a:p>
              </p:txBody>
            </p:sp>
            <p:sp>
              <p:nvSpPr>
                <p:cNvPr id="77" name="WordArt 15">
                  <a:extLst>
                    <a:ext uri="{FF2B5EF4-FFF2-40B4-BE49-F238E27FC236}">
                      <a16:creationId xmlns:a16="http://schemas.microsoft.com/office/drawing/2014/main" id="{BF9473A3-9B4E-7C01-1F49-BF6FC56D9321}"/>
                    </a:ext>
                  </a:extLst>
                </p:cNvPr>
                <p:cNvSpPr>
                  <a:spLocks noChangeArrowheads="1" noChangeShapeType="1" noTextEdit="1"/>
                </p:cNvSpPr>
                <p:nvPr/>
              </p:nvSpPr>
              <p:spPr bwMode="auto">
                <a:xfrm>
                  <a:off x="2896" y="16106"/>
                  <a:ext cx="57" cy="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ご</a:t>
                  </a:r>
                </a:p>
              </p:txBody>
            </p:sp>
            <p:sp>
              <p:nvSpPr>
                <p:cNvPr id="78" name="WordArt 16">
                  <a:extLst>
                    <a:ext uri="{FF2B5EF4-FFF2-40B4-BE49-F238E27FC236}">
                      <a16:creationId xmlns:a16="http://schemas.microsoft.com/office/drawing/2014/main" id="{A5C98C50-703A-101F-AFFB-FFC21F612434}"/>
                    </a:ext>
                  </a:extLst>
                </p:cNvPr>
                <p:cNvSpPr>
                  <a:spLocks noChangeArrowheads="1" noChangeShapeType="1" noTextEdit="1"/>
                </p:cNvSpPr>
                <p:nvPr/>
              </p:nvSpPr>
              <p:spPr bwMode="auto">
                <a:xfrm>
                  <a:off x="2966"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と</a:t>
                  </a:r>
                </a:p>
              </p:txBody>
            </p:sp>
            <p:sp>
              <p:nvSpPr>
                <p:cNvPr id="79" name="WordArt 17">
                  <a:extLst>
                    <a:ext uri="{FF2B5EF4-FFF2-40B4-BE49-F238E27FC236}">
                      <a16:creationId xmlns:a16="http://schemas.microsoft.com/office/drawing/2014/main" id="{907BB337-D438-F0EA-0EE8-A7BF13700289}"/>
                    </a:ext>
                  </a:extLst>
                </p:cNvPr>
                <p:cNvSpPr>
                  <a:spLocks noChangeArrowheads="1" noChangeShapeType="1" noTextEdit="1"/>
                </p:cNvSpPr>
                <p:nvPr/>
              </p:nvSpPr>
              <p:spPr bwMode="auto">
                <a:xfrm>
                  <a:off x="3039" y="16103"/>
                  <a:ext cx="62"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ア</a:t>
                  </a:r>
                </a:p>
              </p:txBody>
            </p:sp>
            <p:sp>
              <p:nvSpPr>
                <p:cNvPr id="80" name="WordArt 18">
                  <a:extLst>
                    <a:ext uri="{FF2B5EF4-FFF2-40B4-BE49-F238E27FC236}">
                      <a16:creationId xmlns:a16="http://schemas.microsoft.com/office/drawing/2014/main" id="{C178C244-00E4-6E68-765A-61DA8D39754D}"/>
                    </a:ext>
                  </a:extLst>
                </p:cNvPr>
                <p:cNvSpPr>
                  <a:spLocks noChangeArrowheads="1" noChangeShapeType="1" noTextEdit="1"/>
                </p:cNvSpPr>
                <p:nvPr/>
              </p:nvSpPr>
              <p:spPr bwMode="auto">
                <a:xfrm>
                  <a:off x="3116"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プ</a:t>
                  </a:r>
                </a:p>
              </p:txBody>
            </p:sp>
            <p:sp>
              <p:nvSpPr>
                <p:cNvPr id="81" name="WordArt 19">
                  <a:extLst>
                    <a:ext uri="{FF2B5EF4-FFF2-40B4-BE49-F238E27FC236}">
                      <a16:creationId xmlns:a16="http://schemas.microsoft.com/office/drawing/2014/main" id="{FC9D0053-1DCA-3AF3-8639-4D34FED669C8}"/>
                    </a:ext>
                  </a:extLst>
                </p:cNvPr>
                <p:cNvSpPr>
                  <a:spLocks noChangeArrowheads="1" noChangeShapeType="1" noTextEdit="1"/>
                </p:cNvSpPr>
                <p:nvPr/>
              </p:nvSpPr>
              <p:spPr bwMode="auto">
                <a:xfrm>
                  <a:off x="3191"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ラ</a:t>
                  </a:r>
                </a:p>
              </p:txBody>
            </p:sp>
            <p:sp>
              <p:nvSpPr>
                <p:cNvPr id="82" name="WordArt 20">
                  <a:extLst>
                    <a:ext uri="{FF2B5EF4-FFF2-40B4-BE49-F238E27FC236}">
                      <a16:creationId xmlns:a16="http://schemas.microsoft.com/office/drawing/2014/main" id="{AD4A6148-24CA-0665-AC83-B0416C56A487}"/>
                    </a:ext>
                  </a:extLst>
                </p:cNvPr>
                <p:cNvSpPr>
                  <a:spLocks noChangeArrowheads="1" noChangeShapeType="1" noTextEdit="1"/>
                </p:cNvSpPr>
                <p:nvPr/>
              </p:nvSpPr>
              <p:spPr bwMode="auto">
                <a:xfrm>
                  <a:off x="3265"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イ</a:t>
                  </a:r>
                </a:p>
              </p:txBody>
            </p:sp>
            <p:sp>
              <p:nvSpPr>
                <p:cNvPr id="83" name="WordArt 21">
                  <a:extLst>
                    <a:ext uri="{FF2B5EF4-FFF2-40B4-BE49-F238E27FC236}">
                      <a16:creationId xmlns:a16="http://schemas.microsoft.com/office/drawing/2014/main" id="{E3128792-9358-6EB4-7F78-CC1E9375D557}"/>
                    </a:ext>
                  </a:extLst>
                </p:cNvPr>
                <p:cNvSpPr>
                  <a:spLocks noChangeArrowheads="1" noChangeShapeType="1" noTextEdit="1"/>
                </p:cNvSpPr>
                <p:nvPr/>
              </p:nvSpPr>
              <p:spPr bwMode="auto">
                <a:xfrm>
                  <a:off x="3356" y="16100"/>
                  <a:ext cx="42" cy="69"/>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ド</a:t>
                  </a:r>
                </a:p>
              </p:txBody>
            </p:sp>
          </p:grpSp>
          <p:sp>
            <p:nvSpPr>
              <p:cNvPr id="66" name="WordArt 22">
                <a:extLst>
                  <a:ext uri="{FF2B5EF4-FFF2-40B4-BE49-F238E27FC236}">
                    <a16:creationId xmlns:a16="http://schemas.microsoft.com/office/drawing/2014/main" id="{0D52648D-A447-5780-C851-FEE9A89C351A}"/>
                  </a:ext>
                </a:extLst>
              </p:cNvPr>
              <p:cNvSpPr>
                <a:spLocks noChangeArrowheads="1" noChangeShapeType="1" noTextEdit="1"/>
              </p:cNvSpPr>
              <p:nvPr/>
            </p:nvSpPr>
            <p:spPr bwMode="auto">
              <a:xfrm>
                <a:off x="4388" y="13745"/>
                <a:ext cx="5445" cy="289"/>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200" kern="10" spc="0">
                    <a:ln>
                      <a:noFill/>
                    </a:ln>
                    <a:solidFill>
                      <a:srgbClr val="000066"/>
                    </a:solidFill>
                    <a:effectLst/>
                    <a:latin typeface="ヒラギノ角ゴ5" panose="020B0500000000000000" pitchFamily="50" charset="-128"/>
                    <a:ea typeface="ヒラギノ角ゴ5" panose="020B0500000000000000" pitchFamily="50" charset="-128"/>
                  </a:rPr>
                  <a:t>アプライド株式会社 広域システム営業部</a:t>
                </a:r>
              </a:p>
            </p:txBody>
          </p:sp>
          <p:cxnSp>
            <p:nvCxnSpPr>
              <p:cNvPr id="67" name="AutoShape 23">
                <a:extLst>
                  <a:ext uri="{FF2B5EF4-FFF2-40B4-BE49-F238E27FC236}">
                    <a16:creationId xmlns:a16="http://schemas.microsoft.com/office/drawing/2014/main" id="{BD04FAA1-EB39-EAC2-0309-0BE0A578F897}"/>
                  </a:ext>
                </a:extLst>
              </p:cNvPr>
              <p:cNvCxnSpPr>
                <a:cxnSpLocks noChangeShapeType="1"/>
              </p:cNvCxnSpPr>
              <p:nvPr/>
            </p:nvCxnSpPr>
            <p:spPr bwMode="auto">
              <a:xfrm>
                <a:off x="4388" y="14109"/>
                <a:ext cx="550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50" name="Group 24">
              <a:extLst>
                <a:ext uri="{FF2B5EF4-FFF2-40B4-BE49-F238E27FC236}">
                  <a16:creationId xmlns:a16="http://schemas.microsoft.com/office/drawing/2014/main" id="{3D9BC06D-EE83-811B-85E8-A3A853B48164}"/>
                </a:ext>
              </a:extLst>
            </p:cNvPr>
            <p:cNvGrpSpPr>
              <a:grpSpLocks/>
            </p:cNvGrpSpPr>
            <p:nvPr/>
          </p:nvGrpSpPr>
          <p:grpSpPr bwMode="auto">
            <a:xfrm>
              <a:off x="811" y="15469"/>
              <a:ext cx="10213" cy="889"/>
              <a:chOff x="1028" y="12818"/>
              <a:chExt cx="9936" cy="865"/>
            </a:xfrm>
          </p:grpSpPr>
          <p:sp>
            <p:nvSpPr>
              <p:cNvPr id="51" name="WordArt 25">
                <a:extLst>
                  <a:ext uri="{FF2B5EF4-FFF2-40B4-BE49-F238E27FC236}">
                    <a16:creationId xmlns:a16="http://schemas.microsoft.com/office/drawing/2014/main" id="{62453C27-251D-6D8C-090D-BF37A5D915A8}"/>
                  </a:ext>
                </a:extLst>
              </p:cNvPr>
              <p:cNvSpPr>
                <a:spLocks noChangeArrowheads="1" noChangeShapeType="1" noTextEdit="1"/>
              </p:cNvSpPr>
              <p:nvPr/>
            </p:nvSpPr>
            <p:spPr bwMode="auto">
              <a:xfrm>
                <a:off x="1028" y="12880"/>
                <a:ext cx="5362" cy="72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■関東営業所  東京都千代田区神田須田町</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1-2-7-8F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03-5280-9255</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東海営業部  名古屋市西区上名古屋三丁目</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25-28-5F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052-325-2782</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関西営業所  大阪市淀川区西中島</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2-14-6-5F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06-6838-4123</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九州営業所  福岡市博多区上牟田</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1</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丁目</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6</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番</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23</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号  </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092-481-7812</a:t>
                </a:r>
                <a:endParaRPr lang="ja-JP" altLang="en-US" sz="1200" kern="10" spc="0">
                  <a:ln>
                    <a:noFill/>
                  </a:ln>
                  <a:solidFill>
                    <a:srgbClr val="5F5F5F"/>
                  </a:solidFill>
                  <a:effectLst/>
                  <a:latin typeface="ヒラギノ角ゴ4" panose="020B0400000000000000" pitchFamily="50" charset="-128"/>
                  <a:ea typeface="ヒラギノ角ゴ4" panose="020B0400000000000000" pitchFamily="50" charset="-128"/>
                </a:endParaRPr>
              </a:p>
            </p:txBody>
          </p:sp>
          <p:grpSp>
            <p:nvGrpSpPr>
              <p:cNvPr id="52" name="Group 26">
                <a:extLst>
                  <a:ext uri="{FF2B5EF4-FFF2-40B4-BE49-F238E27FC236}">
                    <a16:creationId xmlns:a16="http://schemas.microsoft.com/office/drawing/2014/main" id="{ADF5AFCA-1F16-0F96-6C63-75B654CC953B}"/>
                  </a:ext>
                </a:extLst>
              </p:cNvPr>
              <p:cNvGrpSpPr>
                <a:grpSpLocks/>
              </p:cNvGrpSpPr>
              <p:nvPr/>
            </p:nvGrpSpPr>
            <p:grpSpPr bwMode="auto">
              <a:xfrm>
                <a:off x="6670" y="13034"/>
                <a:ext cx="4294" cy="649"/>
                <a:chOff x="718" y="15501"/>
                <a:chExt cx="5257" cy="795"/>
              </a:xfrm>
            </p:grpSpPr>
            <p:sp>
              <p:nvSpPr>
                <p:cNvPr id="54" name="WordArt 27">
                  <a:extLst>
                    <a:ext uri="{FF2B5EF4-FFF2-40B4-BE49-F238E27FC236}">
                      <a16:creationId xmlns:a16="http://schemas.microsoft.com/office/drawing/2014/main" id="{087B7416-551A-5727-2306-19EB3A2E252D}"/>
                    </a:ext>
                  </a:extLst>
                </p:cNvPr>
                <p:cNvSpPr>
                  <a:spLocks noChangeArrowheads="1" noChangeShapeType="1" noTextEdit="1"/>
                </p:cNvSpPr>
                <p:nvPr/>
              </p:nvSpPr>
              <p:spPr bwMode="auto">
                <a:xfrm>
                  <a:off x="718" y="15535"/>
                  <a:ext cx="4298" cy="361"/>
                </a:xfrm>
                <a:prstGeom prst="rect">
                  <a:avLst/>
                </a:prstGeom>
                <a:extLst>
                  <a:ext uri="{91240B29-F687-4F45-9708-019B960494DF}">
                    <a14:hiddenLine xmlns:a14="http://schemas.microsoft.com/office/drawing/2010/main" w="5715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3600" kern="10" spc="0">
                      <a:ln>
                        <a:noFill/>
                      </a:ln>
                      <a:solidFill>
                        <a:srgbClr val="404040"/>
                      </a:solidFill>
                      <a:effectLst/>
                      <a:latin typeface="ヒラギノ角ゴ5" panose="020B0500000000000000" pitchFamily="50" charset="-128"/>
                      <a:ea typeface="ヒラギノ角ゴ5" panose="020B0500000000000000" pitchFamily="50" charset="-128"/>
                    </a:rPr>
                    <a:t>https://applied-bbt.com/</a:t>
                  </a:r>
                  <a:endParaRPr lang="ja-JP" altLang="en-US" sz="3600" kern="10" spc="0">
                    <a:ln>
                      <a:noFill/>
                    </a:ln>
                    <a:solidFill>
                      <a:srgbClr val="404040"/>
                    </a:solidFill>
                    <a:effectLst/>
                    <a:latin typeface="ヒラギノ角ゴ5" panose="020B0500000000000000" pitchFamily="50" charset="-128"/>
                    <a:ea typeface="ヒラギノ角ゴ5" panose="020B0500000000000000" pitchFamily="50" charset="-128"/>
                  </a:endParaRPr>
                </a:p>
              </p:txBody>
            </p:sp>
            <p:sp>
              <p:nvSpPr>
                <p:cNvPr id="55" name="WordArt 28">
                  <a:extLst>
                    <a:ext uri="{FF2B5EF4-FFF2-40B4-BE49-F238E27FC236}">
                      <a16:creationId xmlns:a16="http://schemas.microsoft.com/office/drawing/2014/main" id="{E8D70E71-40E7-5FDD-CA23-E809FAB3C7AD}"/>
                    </a:ext>
                  </a:extLst>
                </p:cNvPr>
                <p:cNvSpPr>
                  <a:spLocks noChangeArrowheads="1" noChangeShapeType="1" noTextEdit="1"/>
                </p:cNvSpPr>
                <p:nvPr/>
              </p:nvSpPr>
              <p:spPr bwMode="auto">
                <a:xfrm>
                  <a:off x="718" y="15998"/>
                  <a:ext cx="700" cy="219"/>
                </a:xfrm>
                <a:prstGeom prst="rect">
                  <a:avLst/>
                </a:prstGeom>
                <a:extLst>
                  <a:ext uri="{91240B29-F687-4F45-9708-019B960494DF}">
                    <a14:hiddenLine xmlns:a14="http://schemas.microsoft.com/office/drawing/2010/main" w="76200">
                      <a:solidFill>
                        <a:srgbClr val="FFFFFF"/>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404040"/>
                      </a:solidFill>
                      <a:effectLst/>
                      <a:latin typeface="ヒラギノ角ゴ5" panose="020B0500000000000000" pitchFamily="50" charset="-128"/>
                      <a:ea typeface="ヒラギノ角ゴ5" panose="020B0500000000000000" pitchFamily="50" charset="-128"/>
                    </a:rPr>
                    <a:t>または</a:t>
                  </a:r>
                </a:p>
              </p:txBody>
            </p:sp>
            <p:grpSp>
              <p:nvGrpSpPr>
                <p:cNvPr id="56" name="Group 29">
                  <a:extLst>
                    <a:ext uri="{FF2B5EF4-FFF2-40B4-BE49-F238E27FC236}">
                      <a16:creationId xmlns:a16="http://schemas.microsoft.com/office/drawing/2014/main" id="{F56FAFD7-B39A-8DAB-A172-45F339749A71}"/>
                    </a:ext>
                  </a:extLst>
                </p:cNvPr>
                <p:cNvGrpSpPr>
                  <a:grpSpLocks/>
                </p:cNvGrpSpPr>
                <p:nvPr/>
              </p:nvGrpSpPr>
              <p:grpSpPr bwMode="auto">
                <a:xfrm>
                  <a:off x="1579" y="15955"/>
                  <a:ext cx="3531" cy="323"/>
                  <a:chOff x="1605" y="15781"/>
                  <a:chExt cx="3531" cy="323"/>
                </a:xfrm>
              </p:grpSpPr>
              <p:sp>
                <p:nvSpPr>
                  <p:cNvPr id="58" name="WordArt 30">
                    <a:extLst>
                      <a:ext uri="{FF2B5EF4-FFF2-40B4-BE49-F238E27FC236}">
                        <a16:creationId xmlns:a16="http://schemas.microsoft.com/office/drawing/2014/main" id="{71294155-F572-87D9-9E33-2E9C0360E058}"/>
                      </a:ext>
                    </a:extLst>
                  </p:cNvPr>
                  <p:cNvSpPr>
                    <a:spLocks noChangeArrowheads="1" noChangeShapeType="1" noTextEdit="1"/>
                  </p:cNvSpPr>
                  <p:nvPr/>
                </p:nvSpPr>
                <p:spPr bwMode="auto">
                  <a:xfrm>
                    <a:off x="1731" y="15857"/>
                    <a:ext cx="2089" cy="147"/>
                  </a:xfrm>
                  <a:prstGeom prst="rect">
                    <a:avLst/>
                  </a:prstGeom>
                  <a:extLst>
                    <a:ext uri="{91240B29-F687-4F45-9708-019B960494DF}">
                      <a14:hiddenLine xmlns:a14="http://schemas.microsoft.com/office/drawing/2010/main" w="7620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800" kern="10" spc="0">
                        <a:ln>
                          <a:noFill/>
                        </a:ln>
                        <a:solidFill>
                          <a:srgbClr val="333333"/>
                        </a:solidFill>
                        <a:effectLst/>
                        <a:latin typeface="メイリオ" panose="020B0604030504040204" pitchFamily="50" charset="-128"/>
                        <a:ea typeface="メイリオ" panose="020B0604030504040204" pitchFamily="50" charset="-128"/>
                      </a:rPr>
                      <a:t>アプライド　ビジネスブレークスルー</a:t>
                    </a:r>
                  </a:p>
                </p:txBody>
              </p:sp>
              <p:sp>
                <p:nvSpPr>
                  <p:cNvPr id="59" name="AutoShape 31">
                    <a:extLst>
                      <a:ext uri="{FF2B5EF4-FFF2-40B4-BE49-F238E27FC236}">
                        <a16:creationId xmlns:a16="http://schemas.microsoft.com/office/drawing/2014/main" id="{9E488D14-7880-5E66-DA63-C7C7817BC43C}"/>
                      </a:ext>
                    </a:extLst>
                  </p:cNvPr>
                  <p:cNvSpPr>
                    <a:spLocks noChangeArrowheads="1"/>
                  </p:cNvSpPr>
                  <p:nvPr/>
                </p:nvSpPr>
                <p:spPr bwMode="auto">
                  <a:xfrm>
                    <a:off x="1605" y="15781"/>
                    <a:ext cx="3531" cy="323"/>
                  </a:xfrm>
                  <a:prstGeom prst="roundRect">
                    <a:avLst>
                      <a:gd name="adj" fmla="val 50000"/>
                    </a:avLst>
                  </a:pr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60" name="AutoShape 1853">
                    <a:extLst>
                      <a:ext uri="{FF2B5EF4-FFF2-40B4-BE49-F238E27FC236}">
                        <a16:creationId xmlns:a16="http://schemas.microsoft.com/office/drawing/2014/main" id="{5A421725-464D-3760-98FC-6851300B151D}"/>
                      </a:ext>
                    </a:extLst>
                  </p:cNvPr>
                  <p:cNvSpPr>
                    <a:spLocks noChangeArrowheads="1" noChangeShapeType="1" noTextEdit="1"/>
                  </p:cNvSpPr>
                  <p:nvPr/>
                </p:nvSpPr>
                <p:spPr bwMode="auto">
                  <a:xfrm>
                    <a:off x="2144" y="15869"/>
                    <a:ext cx="2058" cy="141"/>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272727"/>
                        </a:solidFill>
                        <a:effectLst/>
                        <a:latin typeface="ヒラギノ角ゴ6" panose="020B0600000000000000" pitchFamily="50" charset="-128"/>
                        <a:ea typeface="ヒラギノ角ゴ6" panose="020B0600000000000000" pitchFamily="50" charset="-128"/>
                      </a:rPr>
                      <a:t>アプライド ビジネスブレークスルー</a:t>
                    </a:r>
                  </a:p>
                </p:txBody>
              </p:sp>
              <p:pic>
                <p:nvPicPr>
                  <p:cNvPr id="61" name="Picture 33">
                    <a:extLst>
                      <a:ext uri="{FF2B5EF4-FFF2-40B4-BE49-F238E27FC236}">
                        <a16:creationId xmlns:a16="http://schemas.microsoft.com/office/drawing/2014/main" id="{A06C6975-6AA5-34AB-C9D5-F19F0BB6CD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10577" t="10135" r="74142" b="56683"/>
                  <a:stretch>
                    <a:fillRect/>
                  </a:stretch>
                </p:blipFill>
                <p:spPr bwMode="auto">
                  <a:xfrm>
                    <a:off x="1793" y="15833"/>
                    <a:ext cx="238"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34">
                    <a:extLst>
                      <a:ext uri="{FF2B5EF4-FFF2-40B4-BE49-F238E27FC236}">
                        <a16:creationId xmlns:a16="http://schemas.microsoft.com/office/drawing/2014/main" id="{AD98C874-B3DC-17D9-AF60-D2CFB3290997}"/>
                      </a:ext>
                    </a:extLst>
                  </p:cNvPr>
                  <p:cNvGrpSpPr>
                    <a:grpSpLocks/>
                  </p:cNvGrpSpPr>
                  <p:nvPr/>
                </p:nvGrpSpPr>
                <p:grpSpPr bwMode="auto">
                  <a:xfrm>
                    <a:off x="4414" y="15856"/>
                    <a:ext cx="389" cy="180"/>
                    <a:chOff x="11591" y="9540"/>
                    <a:chExt cx="1219" cy="562"/>
                  </a:xfrm>
                </p:grpSpPr>
                <p:sp>
                  <p:nvSpPr>
                    <p:cNvPr id="63" name="AutoShape 35">
                      <a:extLst>
                        <a:ext uri="{FF2B5EF4-FFF2-40B4-BE49-F238E27FC236}">
                          <a16:creationId xmlns:a16="http://schemas.microsoft.com/office/drawing/2014/main" id="{C45CB801-5600-3F6D-A301-194A5D754F3F}"/>
                        </a:ext>
                      </a:extLst>
                    </p:cNvPr>
                    <p:cNvSpPr>
                      <a:spLocks noChangeArrowheads="1"/>
                    </p:cNvSpPr>
                    <p:nvPr/>
                  </p:nvSpPr>
                  <p:spPr bwMode="auto">
                    <a:xfrm>
                      <a:off x="11591" y="9540"/>
                      <a:ext cx="1219" cy="562"/>
                    </a:xfrm>
                    <a:prstGeom prst="roundRect">
                      <a:avLst>
                        <a:gd name="adj" fmla="val 23060"/>
                      </a:avLst>
                    </a:prstGeom>
                    <a:solidFill>
                      <a:srgbClr val="27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64" name="AutoShape 1853">
                      <a:extLst>
                        <a:ext uri="{FF2B5EF4-FFF2-40B4-BE49-F238E27FC236}">
                          <a16:creationId xmlns:a16="http://schemas.microsoft.com/office/drawing/2014/main" id="{6D1C6D54-E729-1CBA-5D77-2BD31E0CA5B5}"/>
                        </a:ext>
                      </a:extLst>
                    </p:cNvPr>
                    <p:cNvSpPr>
                      <a:spLocks noChangeArrowheads="1" noChangeShapeType="1" noTextEdit="1"/>
                    </p:cNvSpPr>
                    <p:nvPr/>
                  </p:nvSpPr>
                  <p:spPr bwMode="auto">
                    <a:xfrm>
                      <a:off x="11833" y="9639"/>
                      <a:ext cx="735" cy="36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FFFFFF"/>
                          </a:solidFill>
                          <a:effectLst/>
                          <a:latin typeface="ヒラギノ角ゴ6" panose="020B0600000000000000" pitchFamily="50" charset="-128"/>
                          <a:ea typeface="ヒラギノ角ゴ6" panose="020B0600000000000000" pitchFamily="50" charset="-128"/>
                        </a:rPr>
                        <a:t>検索</a:t>
                      </a:r>
                    </a:p>
                  </p:txBody>
                </p:sp>
              </p:grpSp>
            </p:grpSp>
            <p:pic>
              <p:nvPicPr>
                <p:cNvPr id="57" name="Picture 37">
                  <a:extLst>
                    <a:ext uri="{FF2B5EF4-FFF2-40B4-BE49-F238E27FC236}">
                      <a16:creationId xmlns:a16="http://schemas.microsoft.com/office/drawing/2014/main" id="{30747108-8938-5D6A-C40F-ED7D81B4F3C4}"/>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5180" y="15501"/>
                  <a:ext cx="79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WordArt 38">
                <a:extLst>
                  <a:ext uri="{FF2B5EF4-FFF2-40B4-BE49-F238E27FC236}">
                    <a16:creationId xmlns:a16="http://schemas.microsoft.com/office/drawing/2014/main" id="{FC7F8C1E-4973-8284-A294-3810A4B10065}"/>
                  </a:ext>
                </a:extLst>
              </p:cNvPr>
              <p:cNvSpPr>
                <a:spLocks noChangeArrowheads="1" noChangeShapeType="1" noTextEdit="1"/>
              </p:cNvSpPr>
              <p:nvPr/>
            </p:nvSpPr>
            <p:spPr bwMode="auto">
              <a:xfrm>
                <a:off x="6561" y="12818"/>
                <a:ext cx="4403" cy="154"/>
              </a:xfrm>
              <a:prstGeom prst="rect">
                <a:avLst/>
              </a:prstGeom>
              <a:extLst>
                <a:ext uri="{91240B29-F687-4F45-9708-019B960494DF}">
                  <a14:hiddenLine xmlns:a14="http://schemas.microsoft.com/office/drawing/2010/main" w="76200">
                    <a:solidFill>
                      <a:srgbClr val="FFFFFF"/>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6" panose="020B0600000000000000" pitchFamily="50" charset="-128"/>
                    <a:ea typeface="ヒラギノ角ゴ6" panose="020B0600000000000000" pitchFamily="50" charset="-128"/>
                  </a:rPr>
                  <a:t>お問い合わせ、ご相談は下記 </a:t>
                </a:r>
                <a:r>
                  <a:rPr lang="en-US" altLang="ja-JP" sz="1000" kern="10" spc="0">
                    <a:ln>
                      <a:noFill/>
                    </a:ln>
                    <a:solidFill>
                      <a:srgbClr val="000066"/>
                    </a:solidFill>
                    <a:effectLst/>
                    <a:latin typeface="ヒラギノ角ゴ6" panose="020B0600000000000000" pitchFamily="50" charset="-128"/>
                    <a:ea typeface="ヒラギノ角ゴ6" panose="020B0600000000000000" pitchFamily="50" charset="-128"/>
                  </a:rPr>
                  <a:t>WEB</a:t>
                </a:r>
                <a:r>
                  <a:rPr lang="ja-JP" altLang="en-US" sz="1000" kern="10" spc="0">
                    <a:ln>
                      <a:noFill/>
                    </a:ln>
                    <a:solidFill>
                      <a:srgbClr val="000066"/>
                    </a:solidFill>
                    <a:effectLst/>
                    <a:latin typeface="ヒラギノ角ゴ6" panose="020B0600000000000000" pitchFamily="50" charset="-128"/>
                    <a:ea typeface="ヒラギノ角ゴ6" panose="020B0600000000000000" pitchFamily="50" charset="-128"/>
                  </a:rPr>
                  <a:t>サイトまたはお電話にて</a:t>
                </a:r>
              </a:p>
            </p:txBody>
          </p:sp>
        </p:grpSp>
      </p:grpSp>
      <p:sp>
        <p:nvSpPr>
          <p:cNvPr id="84" name="Rectangle 3">
            <a:extLst>
              <a:ext uri="{FF2B5EF4-FFF2-40B4-BE49-F238E27FC236}">
                <a16:creationId xmlns:a16="http://schemas.microsoft.com/office/drawing/2014/main" id="{55C195FE-4A15-B451-3B60-0DDF76A1C265}"/>
              </a:ext>
            </a:extLst>
          </p:cNvPr>
          <p:cNvSpPr>
            <a:spLocks noChangeArrowheads="1"/>
          </p:cNvSpPr>
          <p:nvPr/>
        </p:nvSpPr>
        <p:spPr bwMode="auto">
          <a:xfrm>
            <a:off x="423111" y="7602927"/>
            <a:ext cx="6727825" cy="1263316"/>
          </a:xfrm>
          <a:prstGeom prst="rect">
            <a:avLst/>
          </a:prstGeom>
          <a:solidFill>
            <a:schemeClr val="accent5">
              <a:lumMod val="20000"/>
              <a:lumOff val="80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pic>
        <p:nvPicPr>
          <p:cNvPr id="85" name="図 84">
            <a:extLst>
              <a:ext uri="{FF2B5EF4-FFF2-40B4-BE49-F238E27FC236}">
                <a16:creationId xmlns:a16="http://schemas.microsoft.com/office/drawing/2014/main" id="{B10FA445-6825-48B3-D72F-2C54386087FB}"/>
              </a:ext>
            </a:extLst>
          </p:cNvPr>
          <p:cNvPicPr>
            <a:picLocks noChangeAspect="1"/>
          </p:cNvPicPr>
          <p:nvPr/>
        </p:nvPicPr>
        <p:blipFill>
          <a:blip r:embed="rId20">
            <a:extLst>
              <a:ext uri="{28A0092B-C50C-407E-A947-70E740481C1C}">
                <a14:useLocalDpi xmlns:a14="http://schemas.microsoft.com/office/drawing/2010/main" val="0"/>
              </a:ext>
            </a:extLst>
          </a:blip>
          <a:srcRect l="7342" r="14032"/>
          <a:stretch/>
        </p:blipFill>
        <p:spPr>
          <a:xfrm>
            <a:off x="5172249" y="7709800"/>
            <a:ext cx="1842081" cy="1049570"/>
          </a:xfrm>
          <a:prstGeom prst="rect">
            <a:avLst/>
          </a:prstGeom>
        </p:spPr>
      </p:pic>
      <p:sp>
        <p:nvSpPr>
          <p:cNvPr id="86" name="テキスト ボックス 85">
            <a:extLst>
              <a:ext uri="{FF2B5EF4-FFF2-40B4-BE49-F238E27FC236}">
                <a16:creationId xmlns:a16="http://schemas.microsoft.com/office/drawing/2014/main" id="{B13ED0F9-F336-352C-CA86-DFA3C54AB9FD}"/>
              </a:ext>
            </a:extLst>
          </p:cNvPr>
          <p:cNvSpPr txBox="1"/>
          <p:nvPr/>
        </p:nvSpPr>
        <p:spPr>
          <a:xfrm>
            <a:off x="426116" y="7635456"/>
            <a:ext cx="4693768" cy="307777"/>
          </a:xfrm>
          <a:prstGeom prst="rect">
            <a:avLst/>
          </a:prstGeom>
          <a:noFill/>
          <a:ln>
            <a:noFill/>
          </a:ln>
          <a:effectLst>
            <a:glow rad="101600">
              <a:schemeClr val="tx1">
                <a:alpha val="60000"/>
              </a:schemeClr>
            </a:glow>
          </a:effectLst>
        </p:spPr>
        <p:txBody>
          <a:bodyPr wrap="square" rtlCol="0">
            <a:spAutoFit/>
          </a:bodyPr>
          <a:lstStyle/>
          <a:p>
            <a:pPr algn="ctr"/>
            <a:r>
              <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rPr>
              <a:t>CAE</a:t>
            </a:r>
            <a:r>
              <a:rPr lang="ja-JP" altLang="en-US" sz="1400" dirty="0">
                <a:effectLst/>
                <a:latin typeface="ヒラギノ角ゴ8" panose="020B0800000000000000" pitchFamily="50" charset="-128"/>
                <a:ea typeface="ヒラギノ角ゴ8" panose="020B0800000000000000" pitchFamily="50" charset="-128"/>
                <a:cs typeface="Segoe UI" panose="020B0502040204020203" pitchFamily="34" charset="0"/>
              </a:rPr>
              <a:t>ソフト向け</a:t>
            </a:r>
            <a:r>
              <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rPr>
              <a:t>PC</a:t>
            </a:r>
            <a:r>
              <a:rPr lang="ja-JP" altLang="en-US" sz="1400" dirty="0">
                <a:effectLst/>
                <a:latin typeface="ヒラギノ角ゴ8" panose="020B0800000000000000" pitchFamily="50" charset="-128"/>
                <a:ea typeface="ヒラギノ角ゴ8" panose="020B0800000000000000" pitchFamily="50" charset="-128"/>
                <a:cs typeface="Segoe UI" panose="020B0502040204020203" pitchFamily="34" charset="0"/>
              </a:rPr>
              <a:t>を選ぶ上で重要な項目とは</a:t>
            </a:r>
            <a:endPar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87" name="Rectangle 3">
            <a:extLst>
              <a:ext uri="{FF2B5EF4-FFF2-40B4-BE49-F238E27FC236}">
                <a16:creationId xmlns:a16="http://schemas.microsoft.com/office/drawing/2014/main" id="{7870409C-C73A-D023-EC81-F276459BC8D5}"/>
              </a:ext>
            </a:extLst>
          </p:cNvPr>
          <p:cNvSpPr>
            <a:spLocks noChangeArrowheads="1"/>
          </p:cNvSpPr>
          <p:nvPr/>
        </p:nvSpPr>
        <p:spPr bwMode="auto">
          <a:xfrm>
            <a:off x="536323" y="7943135"/>
            <a:ext cx="4579358" cy="829841"/>
          </a:xfrm>
          <a:prstGeom prst="rect">
            <a:avLst/>
          </a:prstGeom>
          <a:solidFill>
            <a:schemeClr val="bg1"/>
          </a:solidFill>
          <a:ln w="9525" algn="ctr">
            <a:no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88" name="テキスト ボックス 87">
            <a:extLst>
              <a:ext uri="{FF2B5EF4-FFF2-40B4-BE49-F238E27FC236}">
                <a16:creationId xmlns:a16="http://schemas.microsoft.com/office/drawing/2014/main" id="{6D51D1EC-D63C-4DD4-4FD9-809588584D2D}"/>
              </a:ext>
            </a:extLst>
          </p:cNvPr>
          <p:cNvSpPr txBox="1"/>
          <p:nvPr/>
        </p:nvSpPr>
        <p:spPr>
          <a:xfrm>
            <a:off x="510141" y="7985781"/>
            <a:ext cx="4635926" cy="738664"/>
          </a:xfrm>
          <a:prstGeom prst="rect">
            <a:avLst/>
          </a:prstGeom>
          <a:noFill/>
          <a:ln>
            <a:noFill/>
          </a:ln>
          <a:effectLst>
            <a:glow rad="101600">
              <a:schemeClr val="tx1">
                <a:alpha val="60000"/>
              </a:schemeClr>
            </a:glow>
          </a:effectLst>
        </p:spPr>
        <p:txBody>
          <a:bodyPr wrap="square" rtlCol="0">
            <a:spAutoFit/>
          </a:bodyPr>
          <a:lstStyle/>
          <a:p>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CAE</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ソフトには、</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と</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GPU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の</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2</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つが重要です。特に</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への依存度が高いため、出来る限り高性能な</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をお勧めします。また、ソフトによっては</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GeForce</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もしくは</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NVIDIA</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 </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RTX</a:t>
            </a:r>
            <a:r>
              <a:rPr lang="ja-JP" altLang="en-US" sz="1050" dirty="0">
                <a:latin typeface="ヒラギノ角ゴ4" panose="020B0400000000000000" pitchFamily="50" charset="-128"/>
                <a:ea typeface="ヒラギノ角ゴ4" panose="020B0400000000000000" pitchFamily="50" charset="-128"/>
                <a:cs typeface="Segoe UI" panose="020B0502040204020203" pitchFamily="34" charset="0"/>
              </a:rPr>
              <a:t>シリーズも必要です。また、他の部品がボトルネックのならないようにメモリとのバランスも重要になります。</a:t>
            </a:r>
            <a:endPar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endParaRPr>
          </a:p>
        </p:txBody>
      </p:sp>
      <p:sp>
        <p:nvSpPr>
          <p:cNvPr id="89" name="テキスト ボックス 88">
            <a:extLst>
              <a:ext uri="{FF2B5EF4-FFF2-40B4-BE49-F238E27FC236}">
                <a16:creationId xmlns:a16="http://schemas.microsoft.com/office/drawing/2014/main" id="{DFA3A66A-E191-8900-09C5-4EB5901D05E8}"/>
              </a:ext>
            </a:extLst>
          </p:cNvPr>
          <p:cNvSpPr txBox="1"/>
          <p:nvPr/>
        </p:nvSpPr>
        <p:spPr>
          <a:xfrm>
            <a:off x="417600" y="6949149"/>
            <a:ext cx="6426016" cy="523220"/>
          </a:xfrm>
          <a:prstGeom prst="rect">
            <a:avLst/>
          </a:prstGeom>
          <a:noFill/>
          <a:ln>
            <a:noFill/>
          </a:ln>
        </p:spPr>
        <p:txBody>
          <a:bodyPr wrap="square" rtlCol="0">
            <a:spAutoFit/>
          </a:bodyPr>
          <a:lstStyle/>
          <a:p>
            <a:pPr algn="ctr"/>
            <a:r>
              <a:rPr lang="ja-JP" altLang="en-US"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ここにないソフトウェアでもご相談下さい</a:t>
            </a:r>
            <a:r>
              <a:rPr lang="en-US" altLang="ja-JP"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a:t>
            </a:r>
            <a:r>
              <a:rPr lang="ja-JP" altLang="en-US"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 どのような条件でも、</a:t>
            </a:r>
            <a:endParaRPr lang="en-US" altLang="ja-JP"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endParaRPr>
          </a:p>
          <a:p>
            <a:pPr algn="ctr"/>
            <a:r>
              <a:rPr lang="ja-JP" altLang="en-US"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そのソフトに合う最適な構成をご提案致します。</a:t>
            </a:r>
            <a:endPar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spTree>
    <p:extLst>
      <p:ext uri="{BB962C8B-B14F-4D97-AF65-F5344CB8AC3E}">
        <p14:creationId xmlns:p14="http://schemas.microsoft.com/office/powerpoint/2010/main" val="96960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a:extLst>
              <a:ext uri="{FF2B5EF4-FFF2-40B4-BE49-F238E27FC236}">
                <a16:creationId xmlns:a16="http://schemas.microsoft.com/office/drawing/2014/main" id="{E20AF522-8C79-0816-C73E-3CB0B77CC6E0}"/>
              </a:ext>
            </a:extLst>
          </p:cNvPr>
          <p:cNvSpPr>
            <a:spLocks noChangeArrowheads="1" noChangeShapeType="1" noTextEdit="1"/>
          </p:cNvSpPr>
          <p:nvPr/>
        </p:nvSpPr>
        <p:spPr bwMode="auto">
          <a:xfrm>
            <a:off x="2493233" y="9466263"/>
            <a:ext cx="2754313" cy="1873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3600" kern="10" spc="0" dirty="0">
                <a:ln>
                  <a:noFill/>
                </a:ln>
                <a:solidFill>
                  <a:srgbClr val="404040"/>
                </a:solidFill>
                <a:effectLst/>
                <a:latin typeface="ヒラギノ角ゴ5" panose="020B0500000000000000" pitchFamily="50" charset="-128"/>
                <a:ea typeface="ヒラギノ角ゴ5" panose="020B0500000000000000" pitchFamily="50" charset="-128"/>
              </a:rPr>
              <a:t>https://www.applied.ne.jp/rs/</a:t>
            </a:r>
            <a:endParaRPr lang="ja-JP" altLang="en-US" sz="3600" kern="10" spc="0" dirty="0">
              <a:ln>
                <a:noFill/>
              </a:ln>
              <a:solidFill>
                <a:srgbClr val="404040"/>
              </a:solidFill>
              <a:effectLst/>
              <a:latin typeface="ヒラギノ角ゴ5" panose="020B0500000000000000" pitchFamily="50" charset="-128"/>
              <a:ea typeface="ヒラギノ角ゴ5" panose="020B0500000000000000" pitchFamily="50" charset="-128"/>
            </a:endParaRPr>
          </a:p>
        </p:txBody>
      </p:sp>
      <p:cxnSp>
        <p:nvCxnSpPr>
          <p:cNvPr id="3" name="AutoShape 6">
            <a:extLst>
              <a:ext uri="{FF2B5EF4-FFF2-40B4-BE49-F238E27FC236}">
                <a16:creationId xmlns:a16="http://schemas.microsoft.com/office/drawing/2014/main" id="{12E77784-F307-A039-06BF-2742366433F0}"/>
              </a:ext>
            </a:extLst>
          </p:cNvPr>
          <p:cNvCxnSpPr>
            <a:cxnSpLocks noChangeShapeType="1"/>
          </p:cNvCxnSpPr>
          <p:nvPr/>
        </p:nvCxnSpPr>
        <p:spPr bwMode="auto">
          <a:xfrm>
            <a:off x="2455133" y="9374188"/>
            <a:ext cx="451167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 name="AutoShape 7">
            <a:extLst>
              <a:ext uri="{FF2B5EF4-FFF2-40B4-BE49-F238E27FC236}">
                <a16:creationId xmlns:a16="http://schemas.microsoft.com/office/drawing/2014/main" id="{C00B4611-2EDB-DA26-3FF8-4F74CA6A5230}"/>
              </a:ext>
            </a:extLst>
          </p:cNvPr>
          <p:cNvSpPr>
            <a:spLocks noChangeArrowheads="1"/>
          </p:cNvSpPr>
          <p:nvPr/>
        </p:nvSpPr>
        <p:spPr bwMode="auto">
          <a:xfrm>
            <a:off x="5339621" y="9456738"/>
            <a:ext cx="1768475" cy="207962"/>
          </a:xfrm>
          <a:prstGeom prst="roundRect">
            <a:avLst>
              <a:gd name="adj" fmla="val 50000"/>
            </a:avLst>
          </a:prstGeom>
          <a:solidFill>
            <a:srgbClr val="C6D9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5" name="AutoShape 1853">
            <a:extLst>
              <a:ext uri="{FF2B5EF4-FFF2-40B4-BE49-F238E27FC236}">
                <a16:creationId xmlns:a16="http://schemas.microsoft.com/office/drawing/2014/main" id="{DB131341-0898-6EB2-DA7E-C54979B73BF2}"/>
              </a:ext>
            </a:extLst>
          </p:cNvPr>
          <p:cNvSpPr>
            <a:spLocks noChangeArrowheads="1" noChangeShapeType="1" noTextEdit="1"/>
          </p:cNvSpPr>
          <p:nvPr/>
        </p:nvSpPr>
        <p:spPr bwMode="auto">
          <a:xfrm>
            <a:off x="5736496" y="9504363"/>
            <a:ext cx="819150" cy="104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272727"/>
                </a:solidFill>
                <a:effectLst/>
                <a:latin typeface="ヒラギノ角ゴ6" panose="020B0600000000000000" pitchFamily="50" charset="-128"/>
                <a:ea typeface="ヒラギノ角ゴ6" panose="020B0600000000000000" pitchFamily="50" charset="-128"/>
              </a:rPr>
              <a:t>アプライド 法人</a:t>
            </a:r>
          </a:p>
        </p:txBody>
      </p:sp>
      <p:pic>
        <p:nvPicPr>
          <p:cNvPr id="6" name="Picture 9">
            <a:extLst>
              <a:ext uri="{FF2B5EF4-FFF2-40B4-BE49-F238E27FC236}">
                <a16:creationId xmlns:a16="http://schemas.microsoft.com/office/drawing/2014/main" id="{11880E60-D873-3DE7-0C01-114B359C9F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0577" t="10135" r="74142" b="56683"/>
          <a:stretch>
            <a:fillRect/>
          </a:stretch>
        </p:blipFill>
        <p:spPr bwMode="auto">
          <a:xfrm>
            <a:off x="5457096" y="9490075"/>
            <a:ext cx="149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0">
            <a:extLst>
              <a:ext uri="{FF2B5EF4-FFF2-40B4-BE49-F238E27FC236}">
                <a16:creationId xmlns:a16="http://schemas.microsoft.com/office/drawing/2014/main" id="{B3397412-2B80-169D-4AC8-160433D11D40}"/>
              </a:ext>
            </a:extLst>
          </p:cNvPr>
          <p:cNvGrpSpPr>
            <a:grpSpLocks/>
          </p:cNvGrpSpPr>
          <p:nvPr/>
        </p:nvGrpSpPr>
        <p:grpSpPr bwMode="auto">
          <a:xfrm>
            <a:off x="6633433" y="9498013"/>
            <a:ext cx="241300" cy="117475"/>
            <a:chOff x="10182" y="14961"/>
            <a:chExt cx="381" cy="184"/>
          </a:xfrm>
        </p:grpSpPr>
        <p:sp>
          <p:nvSpPr>
            <p:cNvPr id="8" name="AutoShape 11">
              <a:extLst>
                <a:ext uri="{FF2B5EF4-FFF2-40B4-BE49-F238E27FC236}">
                  <a16:creationId xmlns:a16="http://schemas.microsoft.com/office/drawing/2014/main" id="{7AE7E081-0219-9E0C-BECF-312F0EC02C95}"/>
                </a:ext>
              </a:extLst>
            </p:cNvPr>
            <p:cNvSpPr>
              <a:spLocks noChangeArrowheads="1"/>
            </p:cNvSpPr>
            <p:nvPr/>
          </p:nvSpPr>
          <p:spPr bwMode="auto">
            <a:xfrm>
              <a:off x="10182" y="14961"/>
              <a:ext cx="381" cy="184"/>
            </a:xfrm>
            <a:prstGeom prst="roundRect">
              <a:avLst>
                <a:gd name="adj" fmla="val 23060"/>
              </a:avLst>
            </a:prstGeom>
            <a:solidFill>
              <a:srgbClr val="27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9" name="AutoShape 1853">
              <a:extLst>
                <a:ext uri="{FF2B5EF4-FFF2-40B4-BE49-F238E27FC236}">
                  <a16:creationId xmlns:a16="http://schemas.microsoft.com/office/drawing/2014/main" id="{F7473708-A01D-C644-2B10-69B410019B82}"/>
                </a:ext>
              </a:extLst>
            </p:cNvPr>
            <p:cNvSpPr>
              <a:spLocks noChangeArrowheads="1" noChangeShapeType="1" noTextEdit="1"/>
            </p:cNvSpPr>
            <p:nvPr/>
          </p:nvSpPr>
          <p:spPr bwMode="auto">
            <a:xfrm>
              <a:off x="10257" y="14993"/>
              <a:ext cx="230" cy="119"/>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FFFFFF"/>
                  </a:solidFill>
                  <a:effectLst/>
                  <a:latin typeface="ヒラギノ角ゴ6" panose="020B0600000000000000" pitchFamily="50" charset="-128"/>
                  <a:ea typeface="ヒラギノ角ゴ6" panose="020B0600000000000000" pitchFamily="50" charset="-128"/>
                </a:rPr>
                <a:t>検索</a:t>
              </a:r>
            </a:p>
          </p:txBody>
        </p:sp>
      </p:grpSp>
      <p:grpSp>
        <p:nvGrpSpPr>
          <p:cNvPr id="10" name="Group 13">
            <a:extLst>
              <a:ext uri="{FF2B5EF4-FFF2-40B4-BE49-F238E27FC236}">
                <a16:creationId xmlns:a16="http://schemas.microsoft.com/office/drawing/2014/main" id="{B8F4B187-4733-C1F8-410C-F1C1AC249543}"/>
              </a:ext>
            </a:extLst>
          </p:cNvPr>
          <p:cNvGrpSpPr>
            <a:grpSpLocks/>
          </p:cNvGrpSpPr>
          <p:nvPr/>
        </p:nvGrpSpPr>
        <p:grpSpPr bwMode="auto">
          <a:xfrm>
            <a:off x="442183" y="9294813"/>
            <a:ext cx="1922462" cy="411162"/>
            <a:chOff x="603" y="14651"/>
            <a:chExt cx="3027" cy="647"/>
          </a:xfrm>
        </p:grpSpPr>
        <p:pic>
          <p:nvPicPr>
            <p:cNvPr id="11" name="図 3" descr="説明: C:\Users\hayashi\AppData\Local\Microsoft\Windows\INetCache\Content.Word\APP_logo_new2_1.jpg">
              <a:extLst>
                <a:ext uri="{FF2B5EF4-FFF2-40B4-BE49-F238E27FC236}">
                  <a16:creationId xmlns:a16="http://schemas.microsoft.com/office/drawing/2014/main" id="{B58D56CF-D5F4-AFAF-B419-9EF57B59EC7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8156"/>
            <a:stretch>
              <a:fillRect/>
            </a:stretch>
          </p:blipFill>
          <p:spPr bwMode="auto">
            <a:xfrm>
              <a:off x="603" y="14651"/>
              <a:ext cx="694"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a:extLst>
                <a:ext uri="{FF2B5EF4-FFF2-40B4-BE49-F238E27FC236}">
                  <a16:creationId xmlns:a16="http://schemas.microsoft.com/office/drawing/2014/main" id="{624E6BFB-4DFD-FE7A-766A-52537DD504B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625" t="3481" b="21190"/>
            <a:stretch>
              <a:fillRect/>
            </a:stretch>
          </p:blipFill>
          <p:spPr bwMode="auto">
            <a:xfrm>
              <a:off x="1308" y="14683"/>
              <a:ext cx="232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6">
              <a:extLst>
                <a:ext uri="{FF2B5EF4-FFF2-40B4-BE49-F238E27FC236}">
                  <a16:creationId xmlns:a16="http://schemas.microsoft.com/office/drawing/2014/main" id="{5B25864F-E12B-9D40-446B-35D44516F1B8}"/>
                </a:ext>
              </a:extLst>
            </p:cNvPr>
            <p:cNvSpPr>
              <a:spLocks noChangeArrowheads="1"/>
            </p:cNvSpPr>
            <p:nvPr/>
          </p:nvSpPr>
          <p:spPr bwMode="auto">
            <a:xfrm>
              <a:off x="1354" y="15194"/>
              <a:ext cx="568"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4" name="Rectangle 17">
              <a:extLst>
                <a:ext uri="{FF2B5EF4-FFF2-40B4-BE49-F238E27FC236}">
                  <a16:creationId xmlns:a16="http://schemas.microsoft.com/office/drawing/2014/main" id="{49C36C2C-78C6-E260-7B9A-437865DCC15F}"/>
                </a:ext>
              </a:extLst>
            </p:cNvPr>
            <p:cNvSpPr>
              <a:spLocks noChangeArrowheads="1"/>
            </p:cNvSpPr>
            <p:nvPr/>
          </p:nvSpPr>
          <p:spPr bwMode="auto">
            <a:xfrm>
              <a:off x="3012" y="15194"/>
              <a:ext cx="568"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5" name="WordArt 18">
              <a:extLst>
                <a:ext uri="{FF2B5EF4-FFF2-40B4-BE49-F238E27FC236}">
                  <a16:creationId xmlns:a16="http://schemas.microsoft.com/office/drawing/2014/main" id="{74A7B9CA-2601-8087-A111-F2BF4D1E15E0}"/>
                </a:ext>
              </a:extLst>
            </p:cNvPr>
            <p:cNvSpPr>
              <a:spLocks noChangeArrowheads="1" noChangeShapeType="1" noTextEdit="1"/>
            </p:cNvSpPr>
            <p:nvPr/>
          </p:nvSpPr>
          <p:spPr bwMode="auto">
            <a:xfrm>
              <a:off x="2001"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デ</a:t>
              </a:r>
            </a:p>
          </p:txBody>
        </p:sp>
        <p:sp>
          <p:nvSpPr>
            <p:cNvPr id="16" name="WordArt 19">
              <a:extLst>
                <a:ext uri="{FF2B5EF4-FFF2-40B4-BE49-F238E27FC236}">
                  <a16:creationId xmlns:a16="http://schemas.microsoft.com/office/drawing/2014/main" id="{4019A6D1-222C-E90F-41A7-1F6BDDBC2887}"/>
                </a:ext>
              </a:extLst>
            </p:cNvPr>
            <p:cNvSpPr>
              <a:spLocks noChangeArrowheads="1" noChangeShapeType="1" noTextEdit="1"/>
            </p:cNvSpPr>
            <p:nvPr/>
          </p:nvSpPr>
          <p:spPr bwMode="auto">
            <a:xfrm>
              <a:off x="2080"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ジ</a:t>
              </a:r>
            </a:p>
          </p:txBody>
        </p:sp>
        <p:sp>
          <p:nvSpPr>
            <p:cNvPr id="17" name="WordArt 20">
              <a:extLst>
                <a:ext uri="{FF2B5EF4-FFF2-40B4-BE49-F238E27FC236}">
                  <a16:creationId xmlns:a16="http://schemas.microsoft.com/office/drawing/2014/main" id="{E37FE82C-9EC2-DA7E-D3CB-E64D7BA7EB94}"/>
                </a:ext>
              </a:extLst>
            </p:cNvPr>
            <p:cNvSpPr>
              <a:spLocks noChangeArrowheads="1" noChangeShapeType="1" noTextEdit="1"/>
            </p:cNvSpPr>
            <p:nvPr/>
          </p:nvSpPr>
          <p:spPr bwMode="auto">
            <a:xfrm>
              <a:off x="2159"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タ</a:t>
              </a:r>
            </a:p>
          </p:txBody>
        </p:sp>
        <p:sp>
          <p:nvSpPr>
            <p:cNvPr id="18" name="WordArt 21">
              <a:extLst>
                <a:ext uri="{FF2B5EF4-FFF2-40B4-BE49-F238E27FC236}">
                  <a16:creationId xmlns:a16="http://schemas.microsoft.com/office/drawing/2014/main" id="{606FEA17-0A3D-7E2A-AB56-1D0BDEE14582}"/>
                </a:ext>
              </a:extLst>
            </p:cNvPr>
            <p:cNvSpPr>
              <a:spLocks noChangeArrowheads="1" noChangeShapeType="1" noTextEdit="1"/>
            </p:cNvSpPr>
            <p:nvPr/>
          </p:nvSpPr>
          <p:spPr bwMode="auto">
            <a:xfrm>
              <a:off x="2235" y="15167"/>
              <a:ext cx="72"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ル</a:t>
              </a:r>
            </a:p>
          </p:txBody>
        </p:sp>
        <p:sp>
          <p:nvSpPr>
            <p:cNvPr id="19" name="WordArt 22">
              <a:extLst>
                <a:ext uri="{FF2B5EF4-FFF2-40B4-BE49-F238E27FC236}">
                  <a16:creationId xmlns:a16="http://schemas.microsoft.com/office/drawing/2014/main" id="{5F1AF676-398D-A39C-F7E8-7961761A2889}"/>
                </a:ext>
              </a:extLst>
            </p:cNvPr>
            <p:cNvSpPr>
              <a:spLocks noChangeArrowheads="1" noChangeShapeType="1" noTextEdit="1"/>
            </p:cNvSpPr>
            <p:nvPr/>
          </p:nvSpPr>
          <p:spPr bwMode="auto">
            <a:xfrm>
              <a:off x="2318" y="15165"/>
              <a:ext cx="72" cy="7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丸</a:t>
              </a:r>
            </a:p>
          </p:txBody>
        </p:sp>
        <p:sp>
          <p:nvSpPr>
            <p:cNvPr id="20" name="WordArt 23">
              <a:extLst>
                <a:ext uri="{FF2B5EF4-FFF2-40B4-BE49-F238E27FC236}">
                  <a16:creationId xmlns:a16="http://schemas.microsoft.com/office/drawing/2014/main" id="{F10BEE37-35DD-D76E-2DCC-8C5DE500E926}"/>
                </a:ext>
              </a:extLst>
            </p:cNvPr>
            <p:cNvSpPr>
              <a:spLocks noChangeArrowheads="1" noChangeShapeType="1" noTextEdit="1"/>
            </p:cNvSpPr>
            <p:nvPr/>
          </p:nvSpPr>
          <p:spPr bwMode="auto">
            <a:xfrm>
              <a:off x="2405" y="15170"/>
              <a:ext cx="61" cy="6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ご</a:t>
              </a:r>
            </a:p>
          </p:txBody>
        </p:sp>
        <p:sp>
          <p:nvSpPr>
            <p:cNvPr id="21" name="WordArt 24">
              <a:extLst>
                <a:ext uri="{FF2B5EF4-FFF2-40B4-BE49-F238E27FC236}">
                  <a16:creationId xmlns:a16="http://schemas.microsoft.com/office/drawing/2014/main" id="{56C1A084-B3CA-1A64-70B5-9DD7A51E81B2}"/>
                </a:ext>
              </a:extLst>
            </p:cNvPr>
            <p:cNvSpPr>
              <a:spLocks noChangeArrowheads="1" noChangeShapeType="1" noTextEdit="1"/>
            </p:cNvSpPr>
            <p:nvPr/>
          </p:nvSpPr>
          <p:spPr bwMode="auto">
            <a:xfrm>
              <a:off x="2480"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と</a:t>
              </a:r>
            </a:p>
          </p:txBody>
        </p:sp>
        <p:sp>
          <p:nvSpPr>
            <p:cNvPr id="22" name="WordArt 25">
              <a:extLst>
                <a:ext uri="{FF2B5EF4-FFF2-40B4-BE49-F238E27FC236}">
                  <a16:creationId xmlns:a16="http://schemas.microsoft.com/office/drawing/2014/main" id="{2E69290A-1467-B19C-687C-646099D97A90}"/>
                </a:ext>
              </a:extLst>
            </p:cNvPr>
            <p:cNvSpPr>
              <a:spLocks noChangeArrowheads="1" noChangeShapeType="1" noTextEdit="1"/>
            </p:cNvSpPr>
            <p:nvPr/>
          </p:nvSpPr>
          <p:spPr bwMode="auto">
            <a:xfrm>
              <a:off x="2559" y="15167"/>
              <a:ext cx="66"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ア</a:t>
              </a:r>
            </a:p>
          </p:txBody>
        </p:sp>
        <p:sp>
          <p:nvSpPr>
            <p:cNvPr id="23" name="WordArt 26">
              <a:extLst>
                <a:ext uri="{FF2B5EF4-FFF2-40B4-BE49-F238E27FC236}">
                  <a16:creationId xmlns:a16="http://schemas.microsoft.com/office/drawing/2014/main" id="{D63AC43B-57BF-3D04-7FA0-7A2225FF3754}"/>
                </a:ext>
              </a:extLst>
            </p:cNvPr>
            <p:cNvSpPr>
              <a:spLocks noChangeArrowheads="1" noChangeShapeType="1" noTextEdit="1"/>
            </p:cNvSpPr>
            <p:nvPr/>
          </p:nvSpPr>
          <p:spPr bwMode="auto">
            <a:xfrm>
              <a:off x="2642"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プ</a:t>
              </a:r>
            </a:p>
          </p:txBody>
        </p:sp>
        <p:sp>
          <p:nvSpPr>
            <p:cNvPr id="24" name="WordArt 27">
              <a:extLst>
                <a:ext uri="{FF2B5EF4-FFF2-40B4-BE49-F238E27FC236}">
                  <a16:creationId xmlns:a16="http://schemas.microsoft.com/office/drawing/2014/main" id="{DD823B0D-D898-06A7-3D33-477A77412354}"/>
                </a:ext>
              </a:extLst>
            </p:cNvPr>
            <p:cNvSpPr>
              <a:spLocks noChangeArrowheads="1" noChangeShapeType="1" noTextEdit="1"/>
            </p:cNvSpPr>
            <p:nvPr/>
          </p:nvSpPr>
          <p:spPr bwMode="auto">
            <a:xfrm>
              <a:off x="2722"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ラ</a:t>
              </a:r>
            </a:p>
          </p:txBody>
        </p:sp>
        <p:sp>
          <p:nvSpPr>
            <p:cNvPr id="25" name="WordArt 28">
              <a:extLst>
                <a:ext uri="{FF2B5EF4-FFF2-40B4-BE49-F238E27FC236}">
                  <a16:creationId xmlns:a16="http://schemas.microsoft.com/office/drawing/2014/main" id="{A42DA675-34AE-BD13-9031-308E255CF8F4}"/>
                </a:ext>
              </a:extLst>
            </p:cNvPr>
            <p:cNvSpPr>
              <a:spLocks noChangeArrowheads="1" noChangeShapeType="1" noTextEdit="1"/>
            </p:cNvSpPr>
            <p:nvPr/>
          </p:nvSpPr>
          <p:spPr bwMode="auto">
            <a:xfrm>
              <a:off x="2801"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イ</a:t>
              </a:r>
            </a:p>
          </p:txBody>
        </p:sp>
        <p:sp>
          <p:nvSpPr>
            <p:cNvPr id="26" name="WordArt 29">
              <a:extLst>
                <a:ext uri="{FF2B5EF4-FFF2-40B4-BE49-F238E27FC236}">
                  <a16:creationId xmlns:a16="http://schemas.microsoft.com/office/drawing/2014/main" id="{1D0224E1-CF76-5A46-54F9-3D066D4EBDCF}"/>
                </a:ext>
              </a:extLst>
            </p:cNvPr>
            <p:cNvSpPr>
              <a:spLocks noChangeArrowheads="1" noChangeShapeType="1" noTextEdit="1"/>
            </p:cNvSpPr>
            <p:nvPr/>
          </p:nvSpPr>
          <p:spPr bwMode="auto">
            <a:xfrm>
              <a:off x="2898" y="15164"/>
              <a:ext cx="46" cy="7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ド</a:t>
              </a:r>
            </a:p>
          </p:txBody>
        </p:sp>
      </p:grpSp>
      <p:grpSp>
        <p:nvGrpSpPr>
          <p:cNvPr id="27" name="Group 30">
            <a:extLst>
              <a:ext uri="{FF2B5EF4-FFF2-40B4-BE49-F238E27FC236}">
                <a16:creationId xmlns:a16="http://schemas.microsoft.com/office/drawing/2014/main" id="{B5045AC8-8BCE-CA02-46E2-D0D5970689D2}"/>
              </a:ext>
            </a:extLst>
          </p:cNvPr>
          <p:cNvGrpSpPr>
            <a:grpSpLocks/>
          </p:cNvGrpSpPr>
          <p:nvPr/>
        </p:nvGrpSpPr>
        <p:grpSpPr bwMode="auto">
          <a:xfrm>
            <a:off x="467583" y="9736409"/>
            <a:ext cx="6640513" cy="495314"/>
            <a:chOff x="620" y="14339"/>
            <a:chExt cx="10739" cy="800"/>
          </a:xfrm>
        </p:grpSpPr>
        <p:sp>
          <p:nvSpPr>
            <p:cNvPr id="28" name="Rectangle 31">
              <a:extLst>
                <a:ext uri="{FF2B5EF4-FFF2-40B4-BE49-F238E27FC236}">
                  <a16:creationId xmlns:a16="http://schemas.microsoft.com/office/drawing/2014/main" id="{97F690B3-7D3E-2F0A-2E51-6A9C4546DA81}"/>
                </a:ext>
              </a:extLst>
            </p:cNvPr>
            <p:cNvSpPr>
              <a:spLocks noChangeArrowheads="1"/>
            </p:cNvSpPr>
            <p:nvPr/>
          </p:nvSpPr>
          <p:spPr bwMode="auto">
            <a:xfrm>
              <a:off x="620" y="14341"/>
              <a:ext cx="1988" cy="5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grpSp>
          <p:nvGrpSpPr>
            <p:cNvPr id="29" name="Group 32">
              <a:extLst>
                <a:ext uri="{FF2B5EF4-FFF2-40B4-BE49-F238E27FC236}">
                  <a16:creationId xmlns:a16="http://schemas.microsoft.com/office/drawing/2014/main" id="{052DF1D9-6391-B912-B098-6057A553F214}"/>
                </a:ext>
              </a:extLst>
            </p:cNvPr>
            <p:cNvGrpSpPr>
              <a:grpSpLocks/>
            </p:cNvGrpSpPr>
            <p:nvPr/>
          </p:nvGrpSpPr>
          <p:grpSpPr bwMode="auto">
            <a:xfrm>
              <a:off x="646" y="14339"/>
              <a:ext cx="10713" cy="800"/>
              <a:chOff x="857" y="14103"/>
              <a:chExt cx="10476" cy="782"/>
            </a:xfrm>
          </p:grpSpPr>
          <p:sp>
            <p:nvSpPr>
              <p:cNvPr id="30" name="Rectangle 33">
                <a:extLst>
                  <a:ext uri="{FF2B5EF4-FFF2-40B4-BE49-F238E27FC236}">
                    <a16:creationId xmlns:a16="http://schemas.microsoft.com/office/drawing/2014/main" id="{FCB1FE0D-B04D-FF1D-AFB5-311D76EAE862}"/>
                  </a:ext>
                </a:extLst>
              </p:cNvPr>
              <p:cNvSpPr>
                <a:spLocks noChangeArrowheads="1"/>
              </p:cNvSpPr>
              <p:nvPr/>
            </p:nvSpPr>
            <p:spPr bwMode="auto">
              <a:xfrm>
                <a:off x="2608" y="14103"/>
                <a:ext cx="1058" cy="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grpSp>
            <p:nvGrpSpPr>
              <p:cNvPr id="31" name="Group 34">
                <a:extLst>
                  <a:ext uri="{FF2B5EF4-FFF2-40B4-BE49-F238E27FC236}">
                    <a16:creationId xmlns:a16="http://schemas.microsoft.com/office/drawing/2014/main" id="{DDBB6F99-2FF5-2218-7F39-2595F626963F}"/>
                  </a:ext>
                </a:extLst>
              </p:cNvPr>
              <p:cNvGrpSpPr>
                <a:grpSpLocks/>
              </p:cNvGrpSpPr>
              <p:nvPr/>
            </p:nvGrpSpPr>
            <p:grpSpPr bwMode="auto">
              <a:xfrm>
                <a:off x="857" y="14178"/>
                <a:ext cx="10476" cy="707"/>
                <a:chOff x="1041" y="14434"/>
                <a:chExt cx="9873" cy="666"/>
              </a:xfrm>
            </p:grpSpPr>
            <p:sp>
              <p:nvSpPr>
                <p:cNvPr id="32" name="Rectangle 35">
                  <a:extLst>
                    <a:ext uri="{FF2B5EF4-FFF2-40B4-BE49-F238E27FC236}">
                      <a16:creationId xmlns:a16="http://schemas.microsoft.com/office/drawing/2014/main" id="{5E1DDDCE-FCC3-1430-39C6-F0345D316731}"/>
                    </a:ext>
                  </a:extLst>
                </p:cNvPr>
                <p:cNvSpPr>
                  <a:spLocks noChangeArrowheads="1"/>
                </p:cNvSpPr>
                <p:nvPr/>
              </p:nvSpPr>
              <p:spPr bwMode="auto">
                <a:xfrm>
                  <a:off x="1041" y="14434"/>
                  <a:ext cx="9873" cy="23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33" name="WordArt 36">
                  <a:extLst>
                    <a:ext uri="{FF2B5EF4-FFF2-40B4-BE49-F238E27FC236}">
                      <a16:creationId xmlns:a16="http://schemas.microsoft.com/office/drawing/2014/main" id="{FB2A4B28-F06E-48CB-04AA-00F8996F0CE2}"/>
                    </a:ext>
                  </a:extLst>
                </p:cNvPr>
                <p:cNvSpPr>
                  <a:spLocks noChangeArrowheads="1" noChangeShapeType="1" noTextEdit="1"/>
                </p:cNvSpPr>
                <p:nvPr/>
              </p:nvSpPr>
              <p:spPr bwMode="auto">
                <a:xfrm>
                  <a:off x="1638" y="14466"/>
                  <a:ext cx="2807" cy="169"/>
                </a:xfrm>
                <a:prstGeom prst="rect">
                  <a:avLst/>
                </a:prstGeom>
                <a:extLst>
                  <a:ext uri="{91240B29-F687-4F45-9708-019B960494DF}">
                    <a14:hiddenLine xmlns:a14="http://schemas.microsoft.com/office/drawing/2010/main" w="76200">
                      <a:solidFill>
                        <a:srgbClr val="00808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3600" kern="10" spc="0" dirty="0">
                      <a:ln>
                        <a:noFill/>
                      </a:ln>
                      <a:solidFill>
                        <a:srgbClr val="FFFFFF"/>
                      </a:solidFill>
                      <a:effectLst/>
                      <a:latin typeface="ヒラギノ角ゴ4" panose="020B0400000000000000" pitchFamily="50" charset="-128"/>
                      <a:ea typeface="ヒラギノ角ゴ4" panose="020B0400000000000000" pitchFamily="50" charset="-128"/>
                    </a:rPr>
                    <a:t>アプライド株式会社 </a:t>
                  </a:r>
                  <a:r>
                    <a:rPr lang="ja-JP" altLang="en-US" sz="3600" kern="10" dirty="0">
                      <a:solidFill>
                        <a:srgbClr val="FFFFFF"/>
                      </a:solidFill>
                      <a:latin typeface="ヒラギノ角ゴ4" panose="020B0400000000000000" pitchFamily="50" charset="-128"/>
                      <a:ea typeface="ヒラギノ角ゴ4" panose="020B0400000000000000" pitchFamily="50" charset="-128"/>
                    </a:rPr>
                    <a:t>広域システム営業</a:t>
                  </a:r>
                  <a:r>
                    <a:rPr lang="ja-JP" altLang="en-US" sz="3600" kern="10" spc="0" dirty="0">
                      <a:ln>
                        <a:noFill/>
                      </a:ln>
                      <a:solidFill>
                        <a:srgbClr val="FFFFFF"/>
                      </a:solidFill>
                      <a:effectLst/>
                      <a:latin typeface="ヒラギノ角ゴ4" panose="020B0400000000000000" pitchFamily="50" charset="-128"/>
                      <a:ea typeface="ヒラギノ角ゴ4" panose="020B0400000000000000" pitchFamily="50" charset="-128"/>
                    </a:rPr>
                    <a:t>部</a:t>
                  </a:r>
                </a:p>
              </p:txBody>
            </p:sp>
            <p:grpSp>
              <p:nvGrpSpPr>
                <p:cNvPr id="34" name="Group 37">
                  <a:extLst>
                    <a:ext uri="{FF2B5EF4-FFF2-40B4-BE49-F238E27FC236}">
                      <a16:creationId xmlns:a16="http://schemas.microsoft.com/office/drawing/2014/main" id="{4051A6DA-8281-AAB7-0656-277FEC3C47E6}"/>
                    </a:ext>
                  </a:extLst>
                </p:cNvPr>
                <p:cNvGrpSpPr>
                  <a:grpSpLocks/>
                </p:cNvGrpSpPr>
                <p:nvPr/>
              </p:nvGrpSpPr>
              <p:grpSpPr bwMode="auto">
                <a:xfrm>
                  <a:off x="1082" y="14767"/>
                  <a:ext cx="9778" cy="333"/>
                  <a:chOff x="1082" y="14971"/>
                  <a:chExt cx="9667" cy="460"/>
                </a:xfrm>
              </p:grpSpPr>
              <p:sp>
                <p:nvSpPr>
                  <p:cNvPr id="35" name="WordArt 38">
                    <a:extLst>
                      <a:ext uri="{FF2B5EF4-FFF2-40B4-BE49-F238E27FC236}">
                        <a16:creationId xmlns:a16="http://schemas.microsoft.com/office/drawing/2014/main" id="{FA094230-E3B8-B35E-CCD6-56611161FE77}"/>
                      </a:ext>
                    </a:extLst>
                  </p:cNvPr>
                  <p:cNvSpPr>
                    <a:spLocks noChangeArrowheads="1" noChangeShapeType="1" noTextEdit="1"/>
                  </p:cNvSpPr>
                  <p:nvPr/>
                </p:nvSpPr>
                <p:spPr bwMode="auto">
                  <a:xfrm>
                    <a:off x="1082" y="14971"/>
                    <a:ext cx="4642" cy="46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■関東営業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東京都千代田区神田小川町１−</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11‐4F  TEL</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03-5280-9255</a:t>
                    </a:r>
                  </a:p>
                  <a:p>
                    <a:pPr algn="l" rtl="0">
                      <a:buNone/>
                    </a:pP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東海営業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名古屋市西区上名古屋三丁目</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25-28-5F TEL</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052-325-2782</a:t>
                    </a:r>
                    <a:endParaRPr lang="en-US" altLang="zh-TW" sz="1200" kern="10" dirty="0">
                      <a:solidFill>
                        <a:srgbClr val="5F5F5F"/>
                      </a:solidFill>
                      <a:latin typeface="ヒラギノ角ゴ4" panose="020B0400000000000000" pitchFamily="50" charset="-128"/>
                      <a:ea typeface="ヒラギノ角ゴ4" panose="020B0400000000000000" pitchFamily="50" charset="-128"/>
                    </a:endParaRPr>
                  </a:p>
                </p:txBody>
              </p:sp>
              <p:sp>
                <p:nvSpPr>
                  <p:cNvPr id="36" name="WordArt 39">
                    <a:extLst>
                      <a:ext uri="{FF2B5EF4-FFF2-40B4-BE49-F238E27FC236}">
                        <a16:creationId xmlns:a16="http://schemas.microsoft.com/office/drawing/2014/main" id="{BB7C6029-6ABA-5E58-DDDA-04B9AF9E38F8}"/>
                      </a:ext>
                    </a:extLst>
                  </p:cNvPr>
                  <p:cNvSpPr>
                    <a:spLocks noChangeArrowheads="1" noChangeShapeType="1" noTextEdit="1"/>
                  </p:cNvSpPr>
                  <p:nvPr/>
                </p:nvSpPr>
                <p:spPr bwMode="auto">
                  <a:xfrm>
                    <a:off x="6190" y="14971"/>
                    <a:ext cx="4559" cy="46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■関西営業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大阪市淀川区西中島</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2</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丁目</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14-6-5</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TEL:06-6838-4123</a:t>
                    </a:r>
                  </a:p>
                  <a:p>
                    <a:pPr algn="l" rtl="0">
                      <a:buNone/>
                    </a:pP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九州営業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福岡市博多区上牟田</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1</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丁目</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6-23    TEL</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092-481-7812</a:t>
                    </a:r>
                    <a:endPar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endParaRPr>
                  </a:p>
                </p:txBody>
              </p:sp>
            </p:grpSp>
          </p:grpSp>
        </p:grpSp>
      </p:grpSp>
      <p:sp>
        <p:nvSpPr>
          <p:cNvPr id="37" name="四角形: 角を丸くする 36">
            <a:extLst>
              <a:ext uri="{FF2B5EF4-FFF2-40B4-BE49-F238E27FC236}">
                <a16:creationId xmlns:a16="http://schemas.microsoft.com/office/drawing/2014/main" id="{2D43561C-20B9-8F1B-94F2-CC879CDA3E38}"/>
              </a:ext>
            </a:extLst>
          </p:cNvPr>
          <p:cNvSpPr/>
          <p:nvPr/>
        </p:nvSpPr>
        <p:spPr>
          <a:xfrm>
            <a:off x="212971" y="3631056"/>
            <a:ext cx="7132542" cy="1696775"/>
          </a:xfrm>
          <a:prstGeom prst="roundRect">
            <a:avLst>
              <a:gd name="adj" fmla="val 500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0AAD0A67-82A5-C650-B513-3DFE95506A2B}"/>
              </a:ext>
            </a:extLst>
          </p:cNvPr>
          <p:cNvSpPr txBox="1"/>
          <p:nvPr/>
        </p:nvSpPr>
        <p:spPr>
          <a:xfrm>
            <a:off x="1789563" y="3637746"/>
            <a:ext cx="3682806" cy="1708160"/>
          </a:xfrm>
          <a:prstGeom prst="rect">
            <a:avLst/>
          </a:prstGeom>
          <a:noFill/>
          <a:ln>
            <a:noFill/>
          </a:ln>
          <a:effectLst>
            <a:glow rad="101600">
              <a:schemeClr val="tx1">
                <a:alpha val="60000"/>
              </a:schemeClr>
            </a:glow>
          </a:effectLst>
        </p:spPr>
        <p:txBody>
          <a:bodyPr wrap="square" rtlCol="0">
            <a:spAutoFit/>
          </a:bodyPr>
          <a:lstStyle/>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Intel Xeon W5</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-3525</a:t>
            </a:r>
          </a:p>
          <a:p>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P3.2GHz-4.6GHz/TB3.0 4.8GHz</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16</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コア</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32</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スレッド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45MB </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■メモリ：</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128GB(16GB x8)</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DDR5</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-4800</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Registerd</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ECC</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MAX1TB</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SSD</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TB (M.2 </a:t>
            </a:r>
            <a:r>
              <a:rPr kumimoji="1"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NVMe</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■OS</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Windows 11</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Pro</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64bit</a:t>
            </a: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■GPU</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NVIDIA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000 Ada</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16GB</a:t>
            </a: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電源：</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1,200W 80 Plus Platinum </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認証</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年間センドバック保証</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39" name="テキスト ボックス 38">
            <a:extLst>
              <a:ext uri="{FF2B5EF4-FFF2-40B4-BE49-F238E27FC236}">
                <a16:creationId xmlns:a16="http://schemas.microsoft.com/office/drawing/2014/main" id="{E9A2A5C3-C972-EF18-A7C4-7288EB8F2484}"/>
              </a:ext>
            </a:extLst>
          </p:cNvPr>
          <p:cNvSpPr txBox="1"/>
          <p:nvPr/>
        </p:nvSpPr>
        <p:spPr>
          <a:xfrm>
            <a:off x="5247546" y="5019033"/>
            <a:ext cx="2007606" cy="253916"/>
          </a:xfrm>
          <a:prstGeom prst="rect">
            <a:avLst/>
          </a:prstGeom>
          <a:noFill/>
          <a:ln>
            <a:noFill/>
          </a:ln>
          <a:effectLst>
            <a:glow rad="101600">
              <a:schemeClr val="tx1">
                <a:alpha val="60000"/>
              </a:schemeClr>
            </a:glow>
          </a:effectLst>
        </p:spPr>
        <p:txBody>
          <a:bodyPr wrap="square" rtlCol="0">
            <a:spAutoFit/>
          </a:bodyPr>
          <a:lstStyle/>
          <a:p>
            <a:pPr algn="r"/>
            <a:r>
              <a:rPr lang="ja-JP" altLang="en-US" sz="1050" b="1" dirty="0">
                <a:solidFill>
                  <a:srgbClr val="FF0000"/>
                </a:solidFill>
                <a:ea typeface="游ゴシック" panose="020B0400000000000000" pitchFamily="50" charset="-128"/>
              </a:rPr>
              <a:t>販売価格</a:t>
            </a:r>
            <a:r>
              <a:rPr lang="en-US" altLang="ja-JP" sz="1050" b="1" dirty="0">
                <a:solidFill>
                  <a:srgbClr val="FF0000"/>
                </a:solidFill>
                <a:ea typeface="游ゴシック" panose="020B0400000000000000" pitchFamily="50" charset="-128"/>
              </a:rPr>
              <a:t>1,180,000</a:t>
            </a:r>
            <a:r>
              <a:rPr lang="ja-JP" altLang="en-US" sz="1050" b="1" dirty="0">
                <a:solidFill>
                  <a:srgbClr val="FF0000"/>
                </a:solidFill>
                <a:ea typeface="游ゴシック" panose="020B0400000000000000" pitchFamily="50" charset="-128"/>
              </a:rPr>
              <a:t>円</a:t>
            </a:r>
            <a:r>
              <a:rPr lang="en-US" altLang="ja-JP" sz="1050" b="1" dirty="0">
                <a:solidFill>
                  <a:srgbClr val="FF0000"/>
                </a:solidFill>
                <a:ea typeface="游ゴシック" panose="020B0400000000000000" pitchFamily="50" charset="-128"/>
              </a:rPr>
              <a:t>(</a:t>
            </a:r>
            <a:r>
              <a:rPr lang="ja-JP" altLang="en-US" sz="1050" b="1" dirty="0">
                <a:solidFill>
                  <a:srgbClr val="FF0000"/>
                </a:solidFill>
                <a:ea typeface="游ゴシック" panose="020B0400000000000000" pitchFamily="50" charset="-128"/>
              </a:rPr>
              <a:t>税別</a:t>
            </a:r>
            <a:r>
              <a:rPr lang="en-US" altLang="ja-JP" sz="1050" b="1" dirty="0">
                <a:solidFill>
                  <a:srgbClr val="FF0000"/>
                </a:solidFill>
                <a:ea typeface="游ゴシック" panose="020B0400000000000000" pitchFamily="50" charset="-128"/>
              </a:rPr>
              <a:t>)</a:t>
            </a:r>
            <a:endParaRPr lang="en-US" altLang="ja-JP" sz="1050" b="1" dirty="0">
              <a:solidFill>
                <a:srgbClr val="FF0000"/>
              </a:solidFill>
              <a:effectLst/>
              <a:ea typeface="游ゴシック" panose="020B0400000000000000" pitchFamily="50" charset="-128"/>
              <a:cs typeface="Segoe UI" panose="020B0502040204020203" pitchFamily="34" charset="0"/>
            </a:endParaRPr>
          </a:p>
        </p:txBody>
      </p:sp>
      <p:sp>
        <p:nvSpPr>
          <p:cNvPr id="55" name="テキスト ボックス 54">
            <a:extLst>
              <a:ext uri="{FF2B5EF4-FFF2-40B4-BE49-F238E27FC236}">
                <a16:creationId xmlns:a16="http://schemas.microsoft.com/office/drawing/2014/main" id="{4770B1BB-353E-9F70-7C02-3425B026D928}"/>
              </a:ext>
            </a:extLst>
          </p:cNvPr>
          <p:cNvSpPr txBox="1"/>
          <p:nvPr/>
        </p:nvSpPr>
        <p:spPr>
          <a:xfrm>
            <a:off x="6446540" y="4256141"/>
            <a:ext cx="818181" cy="215444"/>
          </a:xfrm>
          <a:prstGeom prst="rect">
            <a:avLst/>
          </a:prstGeom>
          <a:noFill/>
          <a:ln>
            <a:noFill/>
          </a:ln>
          <a:effectLst>
            <a:glow rad="101600">
              <a:schemeClr val="tx1">
                <a:alpha val="60000"/>
              </a:schemeClr>
            </a:glow>
          </a:effectLst>
        </p:spPr>
        <p:txBody>
          <a:bodyPr wrap="square" rtlCol="0">
            <a:spAutoFit/>
          </a:bodyPr>
          <a:lstStyle/>
          <a:p>
            <a:pPr algn="ctr"/>
            <a:r>
              <a:rPr lang="ja-JP" altLang="en-US" sz="800" b="1" dirty="0">
                <a:solidFill>
                  <a:schemeClr val="bg1"/>
                </a:solidFill>
                <a:effectLst/>
                <a:ea typeface="游ゴシック" panose="020B0400000000000000" pitchFamily="50" charset="-128"/>
                <a:cs typeface="Segoe UI" panose="020B0502040204020203" pitchFamily="34" charset="0"/>
              </a:rPr>
              <a:t>ハードウェア</a:t>
            </a:r>
            <a:endParaRPr lang="en-US" altLang="ja-JP" sz="800" b="1" dirty="0">
              <a:solidFill>
                <a:schemeClr val="bg1"/>
              </a:solidFill>
              <a:effectLst/>
              <a:ea typeface="游ゴシック" panose="020B0400000000000000" pitchFamily="50" charset="-128"/>
              <a:cs typeface="Segoe UI" panose="020B0502040204020203" pitchFamily="34" charset="0"/>
            </a:endParaRPr>
          </a:p>
        </p:txBody>
      </p:sp>
      <p:sp>
        <p:nvSpPr>
          <p:cNvPr id="60" name="四角形: 角を丸くする 59">
            <a:extLst>
              <a:ext uri="{FF2B5EF4-FFF2-40B4-BE49-F238E27FC236}">
                <a16:creationId xmlns:a16="http://schemas.microsoft.com/office/drawing/2014/main" id="{CFE8635E-AFEF-6A8A-B1E4-193A3B742687}"/>
              </a:ext>
            </a:extLst>
          </p:cNvPr>
          <p:cNvSpPr/>
          <p:nvPr/>
        </p:nvSpPr>
        <p:spPr>
          <a:xfrm>
            <a:off x="212971" y="5473743"/>
            <a:ext cx="7132542" cy="1696775"/>
          </a:xfrm>
          <a:prstGeom prst="roundRect">
            <a:avLst>
              <a:gd name="adj" fmla="val 500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テキスト ボックス 60">
            <a:extLst>
              <a:ext uri="{FF2B5EF4-FFF2-40B4-BE49-F238E27FC236}">
                <a16:creationId xmlns:a16="http://schemas.microsoft.com/office/drawing/2014/main" id="{66C57E20-A4B4-3B33-51DA-E4D3B7FB2BB9}"/>
              </a:ext>
            </a:extLst>
          </p:cNvPr>
          <p:cNvSpPr txBox="1"/>
          <p:nvPr/>
        </p:nvSpPr>
        <p:spPr>
          <a:xfrm>
            <a:off x="1680156" y="5598745"/>
            <a:ext cx="3688493" cy="1546577"/>
          </a:xfrm>
          <a:prstGeom prst="rect">
            <a:avLst/>
          </a:prstGeom>
          <a:noFill/>
          <a:ln>
            <a:noFill/>
          </a:ln>
          <a:effectLst>
            <a:glow rad="101600">
              <a:schemeClr val="tx1">
                <a:alpha val="60000"/>
              </a:schemeClr>
            </a:glow>
          </a:effectLst>
        </p:spPr>
        <p:txBody>
          <a:bodyPr wrap="square" rtlCol="0">
            <a:spAutoFit/>
          </a:bodyPr>
          <a:lstStyle/>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AMD Ryzen </a:t>
            </a:r>
            <a:r>
              <a:rPr kumimoji="1"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Threadripper</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7960X</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4.2-5.3GHz</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endPar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24</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コア</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48</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スレッド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128MB L3</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キャッシュ</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■メモリ：</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256</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GB(64GB x4)</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DDR5</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-4800</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Registerd</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ECC</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MAX1TB</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SSD</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2TB (M.2 </a:t>
            </a:r>
            <a:r>
              <a:rPr kumimoji="1"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NVMe</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■OS</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Windows 11</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Pro</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64bit</a:t>
            </a: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■GPU</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NVIDIA 4000 Ada</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20</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GB</a:t>
            </a: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電源：</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1,200W 80 Plus Platinum </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認証</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年間センドバック保証</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62" name="テキスト ボックス 61">
            <a:extLst>
              <a:ext uri="{FF2B5EF4-FFF2-40B4-BE49-F238E27FC236}">
                <a16:creationId xmlns:a16="http://schemas.microsoft.com/office/drawing/2014/main" id="{8770AECE-9CC0-1BFF-9668-BE8D8F01607F}"/>
              </a:ext>
            </a:extLst>
          </p:cNvPr>
          <p:cNvSpPr txBox="1"/>
          <p:nvPr/>
        </p:nvSpPr>
        <p:spPr>
          <a:xfrm>
            <a:off x="5368649" y="6856132"/>
            <a:ext cx="1886503" cy="253916"/>
          </a:xfrm>
          <a:prstGeom prst="rect">
            <a:avLst/>
          </a:prstGeom>
          <a:noFill/>
          <a:ln>
            <a:noFill/>
          </a:ln>
          <a:effectLst>
            <a:glow rad="101600">
              <a:schemeClr val="tx1">
                <a:alpha val="60000"/>
              </a:schemeClr>
            </a:glow>
          </a:effectLst>
        </p:spPr>
        <p:txBody>
          <a:bodyPr wrap="square" rtlCol="0">
            <a:spAutoFit/>
          </a:bodyPr>
          <a:lstStyle/>
          <a:p>
            <a:pPr algn="r"/>
            <a:r>
              <a:rPr lang="ja-JP" altLang="en-US" sz="1050" b="1" dirty="0">
                <a:solidFill>
                  <a:srgbClr val="FF0000"/>
                </a:solidFill>
                <a:ea typeface="游ゴシック" panose="020B0400000000000000" pitchFamily="50" charset="-128"/>
              </a:rPr>
              <a:t>販売価格</a:t>
            </a:r>
            <a:r>
              <a:rPr lang="en-US" altLang="ja-JP" sz="1050" b="1" dirty="0">
                <a:solidFill>
                  <a:srgbClr val="FF0000"/>
                </a:solidFill>
                <a:ea typeface="游ゴシック" panose="020B0400000000000000" pitchFamily="50" charset="-128"/>
              </a:rPr>
              <a:t>1,413,000</a:t>
            </a:r>
            <a:r>
              <a:rPr lang="ja-JP" altLang="en-US" sz="1050" b="1" dirty="0">
                <a:solidFill>
                  <a:srgbClr val="FF0000"/>
                </a:solidFill>
                <a:ea typeface="游ゴシック" panose="020B0400000000000000" pitchFamily="50" charset="-128"/>
              </a:rPr>
              <a:t>円</a:t>
            </a:r>
            <a:r>
              <a:rPr lang="en-US" altLang="ja-JP" sz="1050" b="1" dirty="0">
                <a:solidFill>
                  <a:srgbClr val="FF0000"/>
                </a:solidFill>
                <a:ea typeface="游ゴシック" panose="020B0400000000000000" pitchFamily="50" charset="-128"/>
              </a:rPr>
              <a:t>(</a:t>
            </a:r>
            <a:r>
              <a:rPr lang="ja-JP" altLang="en-US" sz="1050" b="1" dirty="0">
                <a:solidFill>
                  <a:srgbClr val="FF0000"/>
                </a:solidFill>
                <a:ea typeface="游ゴシック" panose="020B0400000000000000" pitchFamily="50" charset="-128"/>
              </a:rPr>
              <a:t>税別</a:t>
            </a:r>
            <a:r>
              <a:rPr lang="en-US" altLang="ja-JP" sz="1050" b="1" dirty="0">
                <a:solidFill>
                  <a:srgbClr val="FF0000"/>
                </a:solidFill>
                <a:ea typeface="游ゴシック" panose="020B0400000000000000" pitchFamily="50" charset="-128"/>
              </a:rPr>
              <a:t>)</a:t>
            </a:r>
            <a:endParaRPr lang="en-US" altLang="ja-JP" sz="1050" b="1" dirty="0">
              <a:solidFill>
                <a:srgbClr val="FF0000"/>
              </a:solidFill>
              <a:effectLst/>
              <a:ea typeface="游ゴシック" panose="020B0400000000000000" pitchFamily="50" charset="-128"/>
              <a:cs typeface="Segoe UI" panose="020B0502040204020203" pitchFamily="34" charset="0"/>
            </a:endParaRPr>
          </a:p>
        </p:txBody>
      </p:sp>
      <p:sp>
        <p:nvSpPr>
          <p:cNvPr id="63" name="テキスト ボックス 62">
            <a:extLst>
              <a:ext uri="{FF2B5EF4-FFF2-40B4-BE49-F238E27FC236}">
                <a16:creationId xmlns:a16="http://schemas.microsoft.com/office/drawing/2014/main" id="{77028C10-9410-1723-0B57-5AA61E49C01D}"/>
              </a:ext>
            </a:extLst>
          </p:cNvPr>
          <p:cNvSpPr txBox="1"/>
          <p:nvPr/>
        </p:nvSpPr>
        <p:spPr>
          <a:xfrm>
            <a:off x="4841899" y="6302134"/>
            <a:ext cx="2459762" cy="553998"/>
          </a:xfrm>
          <a:prstGeom prst="rect">
            <a:avLst/>
          </a:prstGeom>
          <a:noFill/>
          <a:ln>
            <a:noFill/>
          </a:ln>
          <a:effectLst>
            <a:glow rad="101600">
              <a:schemeClr val="tx1">
                <a:alpha val="60000"/>
              </a:schemeClr>
            </a:glow>
          </a:effectLst>
        </p:spPr>
        <p:txBody>
          <a:bodyPr wrap="square" rtlCol="0">
            <a:spAutoFit/>
          </a:bodyPr>
          <a:lstStyle/>
          <a:p>
            <a:pPr algn="ctr"/>
            <a:r>
              <a:rPr lang="ja-JP" altLang="en-US" sz="1000" b="1" dirty="0">
                <a:ea typeface="游ゴシック" panose="020B0400000000000000" pitchFamily="50" charset="-128"/>
              </a:rPr>
              <a:t>シングルスレッド性能が高く多数の並列処理タスクを効率的にこなせる</a:t>
            </a:r>
          </a:p>
          <a:p>
            <a:pPr algn="ctr"/>
            <a:r>
              <a:rPr lang="ja-JP" altLang="en-US" sz="1000" b="1" dirty="0">
                <a:ea typeface="游ゴシック" panose="020B0400000000000000" pitchFamily="50" charset="-128"/>
              </a:rPr>
              <a:t>高パフォーマンスモデル</a:t>
            </a:r>
            <a:endParaRPr lang="en-US" altLang="ja-JP" sz="800" b="1" dirty="0">
              <a:effectLst/>
              <a:ea typeface="游ゴシック" panose="020B0400000000000000" pitchFamily="50" charset="-128"/>
              <a:cs typeface="Segoe UI" panose="020B0502040204020203" pitchFamily="34" charset="0"/>
            </a:endParaRPr>
          </a:p>
        </p:txBody>
      </p:sp>
      <p:sp>
        <p:nvSpPr>
          <p:cNvPr id="78" name="テキスト ボックス 77">
            <a:extLst>
              <a:ext uri="{FF2B5EF4-FFF2-40B4-BE49-F238E27FC236}">
                <a16:creationId xmlns:a16="http://schemas.microsoft.com/office/drawing/2014/main" id="{C2D64AE2-A5AD-D4F3-7614-D5935288C7DB}"/>
              </a:ext>
            </a:extLst>
          </p:cNvPr>
          <p:cNvSpPr txBox="1"/>
          <p:nvPr/>
        </p:nvSpPr>
        <p:spPr>
          <a:xfrm>
            <a:off x="6446540" y="6098828"/>
            <a:ext cx="818181" cy="215444"/>
          </a:xfrm>
          <a:prstGeom prst="rect">
            <a:avLst/>
          </a:prstGeom>
          <a:noFill/>
          <a:ln>
            <a:noFill/>
          </a:ln>
          <a:effectLst>
            <a:glow rad="101600">
              <a:schemeClr val="tx1">
                <a:alpha val="60000"/>
              </a:schemeClr>
            </a:glow>
          </a:effectLst>
        </p:spPr>
        <p:txBody>
          <a:bodyPr wrap="square" rtlCol="0">
            <a:spAutoFit/>
          </a:bodyPr>
          <a:lstStyle/>
          <a:p>
            <a:pPr algn="ctr"/>
            <a:r>
              <a:rPr lang="ja-JP" altLang="en-US" sz="800" b="1" dirty="0">
                <a:solidFill>
                  <a:schemeClr val="bg1"/>
                </a:solidFill>
                <a:effectLst/>
                <a:ea typeface="游ゴシック" panose="020B0400000000000000" pitchFamily="50" charset="-128"/>
                <a:cs typeface="Segoe UI" panose="020B0502040204020203" pitchFamily="34" charset="0"/>
              </a:rPr>
              <a:t>ハードウェア</a:t>
            </a:r>
            <a:endParaRPr lang="en-US" altLang="ja-JP" sz="800" b="1" dirty="0">
              <a:solidFill>
                <a:schemeClr val="bg1"/>
              </a:solidFill>
              <a:effectLst/>
              <a:ea typeface="游ゴシック" panose="020B0400000000000000" pitchFamily="50" charset="-128"/>
              <a:cs typeface="Segoe UI" panose="020B0502040204020203" pitchFamily="34" charset="0"/>
            </a:endParaRPr>
          </a:p>
        </p:txBody>
      </p:sp>
      <p:sp>
        <p:nvSpPr>
          <p:cNvPr id="83" name="四角形: 角を丸くする 82">
            <a:extLst>
              <a:ext uri="{FF2B5EF4-FFF2-40B4-BE49-F238E27FC236}">
                <a16:creationId xmlns:a16="http://schemas.microsoft.com/office/drawing/2014/main" id="{9FF45BF7-803B-9034-D0E0-3A0D2F1B3166}"/>
              </a:ext>
            </a:extLst>
          </p:cNvPr>
          <p:cNvSpPr/>
          <p:nvPr/>
        </p:nvSpPr>
        <p:spPr>
          <a:xfrm>
            <a:off x="212971" y="7303006"/>
            <a:ext cx="7132542" cy="1696775"/>
          </a:xfrm>
          <a:prstGeom prst="roundRect">
            <a:avLst>
              <a:gd name="adj" fmla="val 500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83">
            <a:extLst>
              <a:ext uri="{FF2B5EF4-FFF2-40B4-BE49-F238E27FC236}">
                <a16:creationId xmlns:a16="http://schemas.microsoft.com/office/drawing/2014/main" id="{220A06F8-76A9-2B23-2BB0-EAAE82298DF8}"/>
              </a:ext>
            </a:extLst>
          </p:cNvPr>
          <p:cNvSpPr txBox="1"/>
          <p:nvPr/>
        </p:nvSpPr>
        <p:spPr>
          <a:xfrm>
            <a:off x="1684753" y="7440296"/>
            <a:ext cx="3688493" cy="1546577"/>
          </a:xfrm>
          <a:prstGeom prst="rect">
            <a:avLst/>
          </a:prstGeom>
          <a:noFill/>
          <a:ln>
            <a:noFill/>
          </a:ln>
          <a:effectLst>
            <a:glow rad="101600">
              <a:schemeClr val="tx1">
                <a:alpha val="60000"/>
              </a:schemeClr>
            </a:glow>
          </a:effectLst>
        </p:spPr>
        <p:txBody>
          <a:bodyPr wrap="square" rtlCol="0">
            <a:spAutoFit/>
          </a:bodyPr>
          <a:lstStyle/>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AMD Ryzen </a:t>
            </a:r>
            <a:r>
              <a:rPr kumimoji="1"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Threadripper</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PRO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7965WX</a:t>
            </a:r>
          </a:p>
          <a:p>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4.2-5.3GHz</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32</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コア</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64</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スレッド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128MB L3</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キャッシュ</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■メモリ：</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256</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GB(32GB x8)</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DDR5</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-4800</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Registerd</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ECC</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MAX2TB</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SSD</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2TB (M.2 </a:t>
            </a:r>
            <a:r>
              <a:rPr kumimoji="1" lang="en-US" altLang="ja-JP" sz="1050" b="1" dirty="0" err="1">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NVMe</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■OS</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Windows 11</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Pro</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64bit</a:t>
            </a: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■GPU</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NVIDIA 4500 Ada</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24</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GB</a:t>
            </a: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電源：</a:t>
            </a:r>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1,200W 80 Plus Platinum </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認証</a:t>
            </a:r>
            <a:endPar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a:t>
            </a:r>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年間センドバック保証</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85" name="テキスト ボックス 84">
            <a:extLst>
              <a:ext uri="{FF2B5EF4-FFF2-40B4-BE49-F238E27FC236}">
                <a16:creationId xmlns:a16="http://schemas.microsoft.com/office/drawing/2014/main" id="{8DAF2984-57FA-58A8-F973-C639864F1857}"/>
              </a:ext>
            </a:extLst>
          </p:cNvPr>
          <p:cNvSpPr txBox="1"/>
          <p:nvPr/>
        </p:nvSpPr>
        <p:spPr>
          <a:xfrm>
            <a:off x="5269359" y="8690983"/>
            <a:ext cx="1985793" cy="253916"/>
          </a:xfrm>
          <a:prstGeom prst="rect">
            <a:avLst/>
          </a:prstGeom>
          <a:noFill/>
          <a:ln>
            <a:noFill/>
          </a:ln>
          <a:effectLst>
            <a:glow rad="101600">
              <a:schemeClr val="tx1">
                <a:alpha val="60000"/>
              </a:schemeClr>
            </a:glow>
          </a:effectLst>
        </p:spPr>
        <p:txBody>
          <a:bodyPr wrap="square" rtlCol="0">
            <a:spAutoFit/>
          </a:bodyPr>
          <a:lstStyle/>
          <a:p>
            <a:pPr algn="r"/>
            <a:r>
              <a:rPr lang="ja-JP" altLang="en-US" sz="1050" b="1" dirty="0">
                <a:solidFill>
                  <a:srgbClr val="FF0000"/>
                </a:solidFill>
                <a:ea typeface="游ゴシック" panose="020B0400000000000000" pitchFamily="50" charset="-128"/>
              </a:rPr>
              <a:t>販売価格</a:t>
            </a:r>
            <a:r>
              <a:rPr lang="en-US" altLang="ja-JP" sz="1050" b="1" dirty="0">
                <a:solidFill>
                  <a:srgbClr val="FF0000"/>
                </a:solidFill>
                <a:ea typeface="游ゴシック" panose="020B0400000000000000" pitchFamily="50" charset="-128"/>
              </a:rPr>
              <a:t>2,072,000</a:t>
            </a:r>
            <a:r>
              <a:rPr lang="ja-JP" altLang="en-US" sz="1050" b="1" dirty="0">
                <a:solidFill>
                  <a:srgbClr val="FF0000"/>
                </a:solidFill>
                <a:ea typeface="游ゴシック" panose="020B0400000000000000" pitchFamily="50" charset="-128"/>
              </a:rPr>
              <a:t>円</a:t>
            </a:r>
            <a:r>
              <a:rPr lang="en-US" altLang="ja-JP" sz="1050" b="1" dirty="0">
                <a:solidFill>
                  <a:srgbClr val="FF0000"/>
                </a:solidFill>
                <a:ea typeface="游ゴシック" panose="020B0400000000000000" pitchFamily="50" charset="-128"/>
              </a:rPr>
              <a:t>(</a:t>
            </a:r>
            <a:r>
              <a:rPr lang="ja-JP" altLang="en-US" sz="1050" b="1" dirty="0">
                <a:solidFill>
                  <a:srgbClr val="FF0000"/>
                </a:solidFill>
                <a:ea typeface="游ゴシック" panose="020B0400000000000000" pitchFamily="50" charset="-128"/>
              </a:rPr>
              <a:t>税別</a:t>
            </a:r>
            <a:r>
              <a:rPr lang="en-US" altLang="ja-JP" sz="1050" b="1" dirty="0">
                <a:solidFill>
                  <a:srgbClr val="FF0000"/>
                </a:solidFill>
                <a:ea typeface="游ゴシック" panose="020B0400000000000000" pitchFamily="50" charset="-128"/>
              </a:rPr>
              <a:t>)</a:t>
            </a:r>
            <a:endParaRPr lang="en-US" altLang="ja-JP" sz="1050" b="1" dirty="0">
              <a:solidFill>
                <a:srgbClr val="FF0000"/>
              </a:solidFill>
              <a:effectLst/>
              <a:ea typeface="游ゴシック" panose="020B0400000000000000" pitchFamily="50" charset="-128"/>
              <a:cs typeface="Segoe UI" panose="020B0502040204020203" pitchFamily="34" charset="0"/>
            </a:endParaRPr>
          </a:p>
        </p:txBody>
      </p:sp>
      <p:sp>
        <p:nvSpPr>
          <p:cNvPr id="86" name="テキスト ボックス 85">
            <a:extLst>
              <a:ext uri="{FF2B5EF4-FFF2-40B4-BE49-F238E27FC236}">
                <a16:creationId xmlns:a16="http://schemas.microsoft.com/office/drawing/2014/main" id="{B12BD891-6A7F-C763-7EE7-F1AF50891670}"/>
              </a:ext>
            </a:extLst>
          </p:cNvPr>
          <p:cNvSpPr txBox="1"/>
          <p:nvPr/>
        </p:nvSpPr>
        <p:spPr>
          <a:xfrm>
            <a:off x="4213512" y="8243546"/>
            <a:ext cx="3148027" cy="507831"/>
          </a:xfrm>
          <a:prstGeom prst="rect">
            <a:avLst/>
          </a:prstGeom>
          <a:noFill/>
          <a:ln>
            <a:noFill/>
          </a:ln>
          <a:effectLst>
            <a:glow rad="101600">
              <a:schemeClr val="tx1">
                <a:alpha val="60000"/>
              </a:schemeClr>
            </a:glow>
          </a:effectLst>
        </p:spPr>
        <p:txBody>
          <a:bodyPr wrap="square" rtlCol="0">
            <a:spAutoFit/>
          </a:bodyPr>
          <a:lstStyle/>
          <a:p>
            <a:pPr algn="ctr"/>
            <a:r>
              <a:rPr lang="ja-JP" altLang="en-US" sz="900" b="1" dirty="0">
                <a:ea typeface="游ゴシック" panose="020B0400000000000000" pitchFamily="50" charset="-128"/>
              </a:rPr>
              <a:t>高いコア数とスレッド数、大容量メモリサポート、そして高速なデータ転送能力により、大規模なデータ処理や複雑な計算が高速に行えます</a:t>
            </a:r>
            <a:endParaRPr lang="en-US" altLang="ja-JP" sz="900" b="1" dirty="0">
              <a:effectLst/>
              <a:ea typeface="游ゴシック" panose="020B0400000000000000" pitchFamily="50" charset="-128"/>
              <a:cs typeface="Segoe UI" panose="020B0502040204020203" pitchFamily="34" charset="0"/>
            </a:endParaRPr>
          </a:p>
        </p:txBody>
      </p:sp>
      <p:sp>
        <p:nvSpPr>
          <p:cNvPr id="102" name="テキスト ボックス 101">
            <a:extLst>
              <a:ext uri="{FF2B5EF4-FFF2-40B4-BE49-F238E27FC236}">
                <a16:creationId xmlns:a16="http://schemas.microsoft.com/office/drawing/2014/main" id="{C738D605-B118-0791-B66B-6AE79D60AE71}"/>
              </a:ext>
            </a:extLst>
          </p:cNvPr>
          <p:cNvSpPr txBox="1"/>
          <p:nvPr/>
        </p:nvSpPr>
        <p:spPr>
          <a:xfrm>
            <a:off x="6463994" y="8052889"/>
            <a:ext cx="818181" cy="253916"/>
          </a:xfrm>
          <a:prstGeom prst="rect">
            <a:avLst/>
          </a:prstGeom>
          <a:noFill/>
          <a:ln>
            <a:noFill/>
          </a:ln>
          <a:effectLst>
            <a:glow rad="101600">
              <a:schemeClr val="tx1">
                <a:alpha val="60000"/>
              </a:schemeClr>
            </a:glow>
          </a:effectLst>
        </p:spPr>
        <p:txBody>
          <a:bodyPr wrap="square" rtlCol="0">
            <a:spAutoFit/>
          </a:bodyPr>
          <a:lstStyle/>
          <a:p>
            <a:pPr algn="ctr"/>
            <a:r>
              <a:rPr lang="en-US" altLang="ja-JP" sz="1050" b="1" dirty="0">
                <a:solidFill>
                  <a:schemeClr val="bg1"/>
                </a:solidFill>
                <a:ea typeface="游ゴシック" panose="020B0400000000000000" pitchFamily="50" charset="-128"/>
              </a:rPr>
              <a:t>3</a:t>
            </a:r>
            <a:r>
              <a:rPr lang="ja-JP" altLang="en-US" sz="1050" b="1" dirty="0">
                <a:solidFill>
                  <a:schemeClr val="bg1"/>
                </a:solidFill>
                <a:ea typeface="游ゴシック" panose="020B0400000000000000" pitchFamily="50" charset="-128"/>
              </a:rPr>
              <a:t>年間保証</a:t>
            </a:r>
            <a:endParaRPr lang="en-US" altLang="ja-JP" sz="1050" b="1" dirty="0">
              <a:solidFill>
                <a:schemeClr val="bg1"/>
              </a:solidFill>
              <a:effectLst/>
              <a:ea typeface="游ゴシック" panose="020B0400000000000000" pitchFamily="50" charset="-128"/>
              <a:cs typeface="Segoe UI" panose="020B0502040204020203" pitchFamily="34" charset="0"/>
            </a:endParaRPr>
          </a:p>
        </p:txBody>
      </p:sp>
      <p:pic>
        <p:nvPicPr>
          <p:cNvPr id="112" name="図 111">
            <a:extLst>
              <a:ext uri="{FF2B5EF4-FFF2-40B4-BE49-F238E27FC236}">
                <a16:creationId xmlns:a16="http://schemas.microsoft.com/office/drawing/2014/main" id="{E9E04C4D-8BAA-40FD-73AC-3532A0E4980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925" t="1" b="48122"/>
          <a:stretch/>
        </p:blipFill>
        <p:spPr>
          <a:xfrm>
            <a:off x="-4899" y="3784"/>
            <a:ext cx="7564574" cy="2614501"/>
          </a:xfrm>
          <a:prstGeom prst="rect">
            <a:avLst/>
          </a:prstGeom>
        </p:spPr>
      </p:pic>
      <p:sp>
        <p:nvSpPr>
          <p:cNvPr id="114" name="テキスト ボックス 113">
            <a:extLst>
              <a:ext uri="{FF2B5EF4-FFF2-40B4-BE49-F238E27FC236}">
                <a16:creationId xmlns:a16="http://schemas.microsoft.com/office/drawing/2014/main" id="{D8427960-A45F-9D7A-1216-DCCA4A492062}"/>
              </a:ext>
            </a:extLst>
          </p:cNvPr>
          <p:cNvSpPr txBox="1"/>
          <p:nvPr/>
        </p:nvSpPr>
        <p:spPr>
          <a:xfrm>
            <a:off x="2751386" y="650897"/>
            <a:ext cx="3996205" cy="1200329"/>
          </a:xfrm>
          <a:prstGeom prst="rect">
            <a:avLst/>
          </a:prstGeom>
          <a:noFill/>
          <a:ln>
            <a:noFill/>
          </a:ln>
        </p:spPr>
        <p:txBody>
          <a:bodyPr wrap="square" rtlCol="0">
            <a:spAutoFit/>
          </a:bodyPr>
          <a:lstStyle/>
          <a:p>
            <a:r>
              <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CAE</a:t>
            </a:r>
            <a:r>
              <a:rPr lang="ja-JP" altLang="en-US"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・構造解析・シミュレーションに最適な</a:t>
            </a:r>
            <a:endPar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endParaRPr>
          </a:p>
          <a:p>
            <a:r>
              <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HPC/</a:t>
            </a:r>
            <a:r>
              <a:rPr lang="ja-JP" altLang="en-US"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rPr>
              <a:t>ワークステーション</a:t>
            </a:r>
            <a:endParaRPr lang="en-US" altLang="ja-JP" sz="2400" dirty="0">
              <a:solidFill>
                <a:schemeClr val="bg1"/>
              </a:solidFill>
              <a:effectLst>
                <a:glow rad="139700">
                  <a:srgbClr val="002060">
                    <a:alpha val="40000"/>
                  </a:srgbClr>
                </a:glow>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grpSp>
        <p:nvGrpSpPr>
          <p:cNvPr id="118" name="グループ化 117">
            <a:extLst>
              <a:ext uri="{FF2B5EF4-FFF2-40B4-BE49-F238E27FC236}">
                <a16:creationId xmlns:a16="http://schemas.microsoft.com/office/drawing/2014/main" id="{9E182227-0688-A975-CD14-79359ACFAE59}"/>
              </a:ext>
            </a:extLst>
          </p:cNvPr>
          <p:cNvGrpSpPr/>
          <p:nvPr/>
        </p:nvGrpSpPr>
        <p:grpSpPr>
          <a:xfrm>
            <a:off x="685789" y="548352"/>
            <a:ext cx="1908109" cy="1246186"/>
            <a:chOff x="342402" y="1031959"/>
            <a:chExt cx="2150808" cy="1404693"/>
          </a:xfrm>
        </p:grpSpPr>
        <p:pic>
          <p:nvPicPr>
            <p:cNvPr id="115" name="Picture 4">
              <a:extLst>
                <a:ext uri="{FF2B5EF4-FFF2-40B4-BE49-F238E27FC236}">
                  <a16:creationId xmlns:a16="http://schemas.microsoft.com/office/drawing/2014/main" id="{DA5F815A-EDFA-9373-E510-BEAE63D6AD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4448" y="1043668"/>
              <a:ext cx="808762" cy="139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図 115">
              <a:extLst>
                <a:ext uri="{FF2B5EF4-FFF2-40B4-BE49-F238E27FC236}">
                  <a16:creationId xmlns:a16="http://schemas.microsoft.com/office/drawing/2014/main" id="{E8F369B2-EA35-AA7F-C196-CB4D9F2BF5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402" y="1031959"/>
              <a:ext cx="1412953" cy="1322366"/>
            </a:xfrm>
            <a:prstGeom prst="rect">
              <a:avLst/>
            </a:prstGeom>
          </p:spPr>
        </p:pic>
      </p:grpSp>
      <p:sp>
        <p:nvSpPr>
          <p:cNvPr id="120" name="テキスト ボックス 119">
            <a:extLst>
              <a:ext uri="{FF2B5EF4-FFF2-40B4-BE49-F238E27FC236}">
                <a16:creationId xmlns:a16="http://schemas.microsoft.com/office/drawing/2014/main" id="{080F7F63-1DE7-2096-73D9-7A9A6039C387}"/>
              </a:ext>
            </a:extLst>
          </p:cNvPr>
          <p:cNvSpPr txBox="1"/>
          <p:nvPr/>
        </p:nvSpPr>
        <p:spPr>
          <a:xfrm>
            <a:off x="0" y="1853989"/>
            <a:ext cx="7559675" cy="646331"/>
          </a:xfrm>
          <a:prstGeom prst="rect">
            <a:avLst/>
          </a:prstGeom>
          <a:noFill/>
          <a:ln>
            <a:noFill/>
          </a:ln>
        </p:spPr>
        <p:txBody>
          <a:bodyPr wrap="square" rtlCol="0">
            <a:spAutoFit/>
          </a:bodyPr>
          <a:lstStyle/>
          <a:p>
            <a:pPr algn="ctr"/>
            <a:r>
              <a:rPr lang="ja-JP" altLang="en-US" sz="3600" dirty="0">
                <a:blipFill>
                  <a:blip r:embed="rId9">
                    <a:extLst>
                      <a:ext uri="{96DAC541-7B7A-43D3-8B79-37D633B846F1}">
                        <asvg:svgBlip xmlns:asvg="http://schemas.microsoft.com/office/drawing/2016/SVG/main" r:embed="rId10"/>
                      </a:ext>
                    </a:extLst>
                  </a:blip>
                  <a:stretch>
                    <a:fillRect/>
                  </a:stretch>
                </a:blipFill>
                <a:effectLst>
                  <a:glow rad="88900">
                    <a:schemeClr val="tx1">
                      <a:alpha val="60000"/>
                    </a:schemeClr>
                  </a:glow>
                </a:effectLst>
                <a:latin typeface="ヒラギノ角ゴ8" panose="020B0800000000000000" pitchFamily="50" charset="-128"/>
                <a:ea typeface="ヒラギノ角ゴ8" panose="020B0800000000000000" pitchFamily="50" charset="-128"/>
                <a:cs typeface="Segoe UI" panose="020B0502040204020203" pitchFamily="34" charset="0"/>
              </a:rPr>
              <a:t>高コストパフォーマンスモデル</a:t>
            </a:r>
            <a:endParaRPr lang="en-US" altLang="ja-JP" sz="3600" dirty="0">
              <a:blipFill>
                <a:blip r:embed="rId9">
                  <a:extLst>
                    <a:ext uri="{96DAC541-7B7A-43D3-8B79-37D633B846F1}">
                      <asvg:svgBlip xmlns:asvg="http://schemas.microsoft.com/office/drawing/2016/SVG/main" r:embed="rId10"/>
                    </a:ext>
                  </a:extLst>
                </a:blip>
                <a:stretch>
                  <a:fillRect/>
                </a:stretch>
              </a:blipFill>
              <a:effectLst>
                <a:glow rad="88900">
                  <a:schemeClr val="tx1">
                    <a:alpha val="60000"/>
                  </a:schemeClr>
                </a:glow>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124" name="テキスト ボックス 123">
            <a:extLst>
              <a:ext uri="{FF2B5EF4-FFF2-40B4-BE49-F238E27FC236}">
                <a16:creationId xmlns:a16="http://schemas.microsoft.com/office/drawing/2014/main" id="{5A10927C-C07D-8187-74B4-4911AAD940C9}"/>
              </a:ext>
            </a:extLst>
          </p:cNvPr>
          <p:cNvSpPr txBox="1"/>
          <p:nvPr/>
        </p:nvSpPr>
        <p:spPr>
          <a:xfrm>
            <a:off x="291164" y="2722220"/>
            <a:ext cx="7010498" cy="830997"/>
          </a:xfrm>
          <a:prstGeom prst="rect">
            <a:avLst/>
          </a:prstGeom>
          <a:noFill/>
          <a:ln>
            <a:noFill/>
          </a:ln>
          <a:effectLst>
            <a:glow rad="101600">
              <a:schemeClr val="tx1">
                <a:alpha val="60000"/>
              </a:schemeClr>
            </a:glow>
          </a:effectLst>
        </p:spPr>
        <p:txBody>
          <a:bodyPr wrap="square" rtlCol="0">
            <a:spAutoFit/>
          </a:bodyPr>
          <a:lstStyle/>
          <a:p>
            <a:r>
              <a:rPr lang="ja-JP" altLang="en-US" sz="1600" b="1" dirty="0">
                <a:ea typeface="游ゴシック" panose="020B0400000000000000" pitchFamily="50" charset="-128"/>
                <a:cs typeface="Segoe UI" panose="020B0502040204020203" pitchFamily="34" charset="0"/>
              </a:rPr>
              <a:t>旧型番の売り切り価格パーツや、電源、マザーボード、ケースなど、全ての部品を出来る限りコストパフォーマンスが高い部品で構成したお値打ちモデル</a:t>
            </a:r>
            <a:r>
              <a:rPr lang="en-US" altLang="ja-JP" sz="1600" b="1" dirty="0">
                <a:ea typeface="游ゴシック" panose="020B0400000000000000" pitchFamily="50" charset="-128"/>
                <a:cs typeface="Segoe UI" panose="020B0502040204020203" pitchFamily="34" charset="0"/>
              </a:rPr>
              <a:t>! </a:t>
            </a:r>
            <a:r>
              <a:rPr lang="ja-JP" altLang="en-US" sz="1600" b="1" dirty="0">
                <a:ea typeface="游ゴシック" panose="020B0400000000000000" pitchFamily="50" charset="-128"/>
                <a:cs typeface="Segoe UI" panose="020B0502040204020203" pitchFamily="34" charset="0"/>
              </a:rPr>
              <a:t>メモリ増量や</a:t>
            </a:r>
            <a:r>
              <a:rPr lang="en-US" altLang="ja-JP" sz="1600" b="1" dirty="0">
                <a:ea typeface="游ゴシック" panose="020B0400000000000000" pitchFamily="50" charset="-128"/>
                <a:cs typeface="Segoe UI" panose="020B0502040204020203" pitchFamily="34" charset="0"/>
              </a:rPr>
              <a:t>GPU</a:t>
            </a:r>
            <a:r>
              <a:rPr lang="ja-JP" altLang="en-US" sz="1600" b="1" dirty="0">
                <a:ea typeface="游ゴシック" panose="020B0400000000000000" pitchFamily="50" charset="-128"/>
                <a:cs typeface="Segoe UI" panose="020B0502040204020203" pitchFamily="34" charset="0"/>
              </a:rPr>
              <a:t>変更などカスタマイズ変更可能！</a:t>
            </a:r>
            <a:endParaRPr lang="en-US" altLang="ja-JP" sz="1600" b="1" dirty="0">
              <a:ea typeface="游ゴシック" panose="020B0400000000000000" pitchFamily="50" charset="-128"/>
              <a:cs typeface="Segoe UI" panose="020B0502040204020203" pitchFamily="34" charset="0"/>
            </a:endParaRPr>
          </a:p>
        </p:txBody>
      </p:sp>
      <p:pic>
        <p:nvPicPr>
          <p:cNvPr id="111" name="図 1">
            <a:extLst>
              <a:ext uri="{FF2B5EF4-FFF2-40B4-BE49-F238E27FC236}">
                <a16:creationId xmlns:a16="http://schemas.microsoft.com/office/drawing/2014/main" id="{49BA48EB-DB77-7BD6-7064-391213FF8F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580" y="5537273"/>
            <a:ext cx="1188558" cy="161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グループ化 112">
            <a:extLst>
              <a:ext uri="{FF2B5EF4-FFF2-40B4-BE49-F238E27FC236}">
                <a16:creationId xmlns:a16="http://schemas.microsoft.com/office/drawing/2014/main" id="{39AE5108-2789-8887-1ADC-667D51A33813}"/>
              </a:ext>
            </a:extLst>
          </p:cNvPr>
          <p:cNvGrpSpPr/>
          <p:nvPr/>
        </p:nvGrpSpPr>
        <p:grpSpPr>
          <a:xfrm>
            <a:off x="5269359" y="5718613"/>
            <a:ext cx="1958280" cy="505403"/>
            <a:chOff x="7898781" y="743917"/>
            <a:chExt cx="2342753" cy="615983"/>
          </a:xfrm>
        </p:grpSpPr>
        <p:grpSp>
          <p:nvGrpSpPr>
            <p:cNvPr id="117" name="グループ化 116">
              <a:extLst>
                <a:ext uri="{FF2B5EF4-FFF2-40B4-BE49-F238E27FC236}">
                  <a16:creationId xmlns:a16="http://schemas.microsoft.com/office/drawing/2014/main" id="{211A883D-028D-07A6-C234-D26728D0C434}"/>
                </a:ext>
              </a:extLst>
            </p:cNvPr>
            <p:cNvGrpSpPr/>
            <p:nvPr/>
          </p:nvGrpSpPr>
          <p:grpSpPr>
            <a:xfrm>
              <a:off x="8516517" y="743917"/>
              <a:ext cx="998295" cy="615983"/>
              <a:chOff x="4209844" y="2984684"/>
              <a:chExt cx="1315738" cy="814107"/>
            </a:xfrm>
          </p:grpSpPr>
          <p:grpSp>
            <p:nvGrpSpPr>
              <p:cNvPr id="122" name="Group 5">
                <a:extLst>
                  <a:ext uri="{FF2B5EF4-FFF2-40B4-BE49-F238E27FC236}">
                    <a16:creationId xmlns:a16="http://schemas.microsoft.com/office/drawing/2014/main" id="{7AFB3480-1943-9E0D-22A8-436F142ADADB}"/>
                  </a:ext>
                </a:extLst>
              </p:cNvPr>
              <p:cNvGrpSpPr>
                <a:grpSpLocks/>
              </p:cNvGrpSpPr>
              <p:nvPr/>
            </p:nvGrpSpPr>
            <p:grpSpPr bwMode="auto">
              <a:xfrm>
                <a:off x="4209844" y="3060670"/>
                <a:ext cx="672360" cy="672360"/>
                <a:chOff x="1855" y="9885"/>
                <a:chExt cx="907" cy="907"/>
              </a:xfrm>
            </p:grpSpPr>
            <p:sp>
              <p:nvSpPr>
                <p:cNvPr id="125" name="Rectangle 6">
                  <a:extLst>
                    <a:ext uri="{FF2B5EF4-FFF2-40B4-BE49-F238E27FC236}">
                      <a16:creationId xmlns:a16="http://schemas.microsoft.com/office/drawing/2014/main" id="{79A8E2B3-29CE-8FF5-AC57-88CD860E55E4}"/>
                    </a:ext>
                  </a:extLst>
                </p:cNvPr>
                <p:cNvSpPr>
                  <a:spLocks noChangeArrowheads="1"/>
                </p:cNvSpPr>
                <p:nvPr/>
              </p:nvSpPr>
              <p:spPr bwMode="auto">
                <a:xfrm>
                  <a:off x="1855" y="9885"/>
                  <a:ext cx="907" cy="907"/>
                </a:xfrm>
                <a:prstGeom prst="rect">
                  <a:avLst/>
                </a:prstGeom>
                <a:solidFill>
                  <a:srgbClr val="541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26" name="WordArt 7">
                  <a:extLst>
                    <a:ext uri="{FF2B5EF4-FFF2-40B4-BE49-F238E27FC236}">
                      <a16:creationId xmlns:a16="http://schemas.microsoft.com/office/drawing/2014/main" id="{EC93E3C8-DFDC-CD89-D6F8-2B0BFD4E920D}"/>
                    </a:ext>
                  </a:extLst>
                </p:cNvPr>
                <p:cNvSpPr>
                  <a:spLocks noChangeArrowheads="1" noChangeShapeType="1" noTextEdit="1"/>
                </p:cNvSpPr>
                <p:nvPr/>
              </p:nvSpPr>
              <p:spPr bwMode="auto">
                <a:xfrm>
                  <a:off x="2186" y="10589"/>
                  <a:ext cx="258" cy="115"/>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b="1" kern="10" spc="0" dirty="0">
                      <a:ln>
                        <a:noFill/>
                      </a:ln>
                      <a:solidFill>
                        <a:srgbClr val="FFFFFF"/>
                      </a:solidFill>
                      <a:effectLst/>
                      <a:latin typeface="Yu Gothic UI" panose="020B0500000000000000" pitchFamily="50" charset="-128"/>
                      <a:ea typeface="Yu Gothic UI" panose="020B0500000000000000" pitchFamily="50" charset="-128"/>
                    </a:rPr>
                    <a:t>Pro</a:t>
                  </a:r>
                  <a:endParaRPr lang="ja-JP" altLang="en-US" sz="900" b="1" kern="10" spc="0" dirty="0">
                    <a:ln>
                      <a:noFill/>
                    </a:ln>
                    <a:solidFill>
                      <a:srgbClr val="FFFFFF"/>
                    </a:solidFill>
                    <a:effectLst/>
                    <a:latin typeface="Yu Gothic UI" panose="020B0500000000000000" pitchFamily="50" charset="-128"/>
                    <a:ea typeface="Yu Gothic UI" panose="020B0500000000000000" pitchFamily="50" charset="-128"/>
                  </a:endParaRPr>
                </a:p>
              </p:txBody>
            </p:sp>
            <p:grpSp>
              <p:nvGrpSpPr>
                <p:cNvPr id="127" name="Group 8">
                  <a:extLst>
                    <a:ext uri="{FF2B5EF4-FFF2-40B4-BE49-F238E27FC236}">
                      <a16:creationId xmlns:a16="http://schemas.microsoft.com/office/drawing/2014/main" id="{50668148-891A-3AEB-4371-BA54F3D94E3D}"/>
                    </a:ext>
                  </a:extLst>
                </p:cNvPr>
                <p:cNvGrpSpPr>
                  <a:grpSpLocks/>
                </p:cNvGrpSpPr>
                <p:nvPr/>
              </p:nvGrpSpPr>
              <p:grpSpPr bwMode="auto">
                <a:xfrm>
                  <a:off x="2126" y="9992"/>
                  <a:ext cx="363" cy="367"/>
                  <a:chOff x="8611" y="8722"/>
                  <a:chExt cx="475" cy="480"/>
                </a:xfrm>
              </p:grpSpPr>
              <p:sp>
                <p:nvSpPr>
                  <p:cNvPr id="132" name="Rectangle 9">
                    <a:extLst>
                      <a:ext uri="{FF2B5EF4-FFF2-40B4-BE49-F238E27FC236}">
                        <a16:creationId xmlns:a16="http://schemas.microsoft.com/office/drawing/2014/main" id="{D7942780-AB97-3F3C-C5D4-A1FA5CEF8207}"/>
                      </a:ext>
                    </a:extLst>
                  </p:cNvPr>
                  <p:cNvSpPr>
                    <a:spLocks noChangeArrowheads="1"/>
                  </p:cNvSpPr>
                  <p:nvPr/>
                </p:nvSpPr>
                <p:spPr bwMode="auto">
                  <a:xfrm>
                    <a:off x="8611" y="8722"/>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33" name="Rectangle 10">
                    <a:extLst>
                      <a:ext uri="{FF2B5EF4-FFF2-40B4-BE49-F238E27FC236}">
                        <a16:creationId xmlns:a16="http://schemas.microsoft.com/office/drawing/2014/main" id="{E149FC3C-6D3D-CC39-2DAA-F9F81CE7DEC2}"/>
                      </a:ext>
                    </a:extLst>
                  </p:cNvPr>
                  <p:cNvSpPr>
                    <a:spLocks noChangeArrowheads="1"/>
                  </p:cNvSpPr>
                  <p:nvPr/>
                </p:nvSpPr>
                <p:spPr bwMode="auto">
                  <a:xfrm>
                    <a:off x="8862" y="8722"/>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34" name="Rectangle 11">
                    <a:extLst>
                      <a:ext uri="{FF2B5EF4-FFF2-40B4-BE49-F238E27FC236}">
                        <a16:creationId xmlns:a16="http://schemas.microsoft.com/office/drawing/2014/main" id="{8D296D33-9492-AEF6-F7D8-58EEFD9FCEBB}"/>
                      </a:ext>
                    </a:extLst>
                  </p:cNvPr>
                  <p:cNvSpPr>
                    <a:spLocks noChangeArrowheads="1"/>
                  </p:cNvSpPr>
                  <p:nvPr/>
                </p:nvSpPr>
                <p:spPr bwMode="auto">
                  <a:xfrm>
                    <a:off x="8611" y="8978"/>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35" name="Rectangle 12">
                    <a:extLst>
                      <a:ext uri="{FF2B5EF4-FFF2-40B4-BE49-F238E27FC236}">
                        <a16:creationId xmlns:a16="http://schemas.microsoft.com/office/drawing/2014/main" id="{B32527CC-EF31-2AFA-BB4B-39098639239E}"/>
                      </a:ext>
                    </a:extLst>
                  </p:cNvPr>
                  <p:cNvSpPr>
                    <a:spLocks noChangeArrowheads="1"/>
                  </p:cNvSpPr>
                  <p:nvPr/>
                </p:nvSpPr>
                <p:spPr bwMode="auto">
                  <a:xfrm>
                    <a:off x="8862" y="8978"/>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grpSp>
            <p:grpSp>
              <p:nvGrpSpPr>
                <p:cNvPr id="128" name="Group 13">
                  <a:extLst>
                    <a:ext uri="{FF2B5EF4-FFF2-40B4-BE49-F238E27FC236}">
                      <a16:creationId xmlns:a16="http://schemas.microsoft.com/office/drawing/2014/main" id="{8FF7F60F-8F18-933D-34A6-AF8CBDB739B5}"/>
                    </a:ext>
                  </a:extLst>
                </p:cNvPr>
                <p:cNvGrpSpPr>
                  <a:grpSpLocks/>
                </p:cNvGrpSpPr>
                <p:nvPr/>
              </p:nvGrpSpPr>
              <p:grpSpPr bwMode="auto">
                <a:xfrm>
                  <a:off x="2581" y="10389"/>
                  <a:ext cx="122" cy="159"/>
                  <a:chOff x="5257" y="1253"/>
                  <a:chExt cx="5458" cy="7140"/>
                </a:xfrm>
              </p:grpSpPr>
              <p:sp>
                <p:nvSpPr>
                  <p:cNvPr id="130" name="WordArt 14">
                    <a:extLst>
                      <a:ext uri="{FF2B5EF4-FFF2-40B4-BE49-F238E27FC236}">
                        <a16:creationId xmlns:a16="http://schemas.microsoft.com/office/drawing/2014/main" id="{F1C70379-55AD-6D4C-BDBF-BD9FC35E4385}"/>
                      </a:ext>
                    </a:extLst>
                  </p:cNvPr>
                  <p:cNvSpPr>
                    <a:spLocks noChangeArrowheads="1" noChangeShapeType="1" noTextEdit="1"/>
                  </p:cNvSpPr>
                  <p:nvPr/>
                </p:nvSpPr>
                <p:spPr bwMode="auto">
                  <a:xfrm>
                    <a:off x="8399" y="1253"/>
                    <a:ext cx="2316" cy="714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a:ln>
                          <a:noFill/>
                        </a:ln>
                        <a:solidFill>
                          <a:srgbClr val="FFFFFF"/>
                        </a:solidFill>
                        <a:effectLst/>
                        <a:latin typeface="Yu Gothic UI" panose="020B0500000000000000" pitchFamily="50" charset="-128"/>
                        <a:ea typeface="Yu Gothic UI" panose="020B0500000000000000" pitchFamily="50" charset="-128"/>
                      </a:rPr>
                      <a:t>1</a:t>
                    </a:r>
                    <a:endParaRPr lang="ja-JP" altLang="en-US" sz="900" kern="10" spc="0">
                      <a:ln>
                        <a:noFill/>
                      </a:ln>
                      <a:solidFill>
                        <a:srgbClr val="FFFFFF"/>
                      </a:solidFill>
                      <a:effectLst/>
                      <a:latin typeface="Yu Gothic UI" panose="020B0500000000000000" pitchFamily="50" charset="-128"/>
                      <a:ea typeface="Yu Gothic UI" panose="020B0500000000000000" pitchFamily="50" charset="-128"/>
                    </a:endParaRPr>
                  </a:p>
                </p:txBody>
              </p:sp>
              <p:sp>
                <p:nvSpPr>
                  <p:cNvPr id="131" name="WordArt 15">
                    <a:extLst>
                      <a:ext uri="{FF2B5EF4-FFF2-40B4-BE49-F238E27FC236}">
                        <a16:creationId xmlns:a16="http://schemas.microsoft.com/office/drawing/2014/main" id="{4AD86070-34FB-2FD8-AD8C-780D15AB98A9}"/>
                      </a:ext>
                    </a:extLst>
                  </p:cNvPr>
                  <p:cNvSpPr>
                    <a:spLocks noChangeArrowheads="1" noChangeShapeType="1" noTextEdit="1"/>
                  </p:cNvSpPr>
                  <p:nvPr/>
                </p:nvSpPr>
                <p:spPr bwMode="auto">
                  <a:xfrm>
                    <a:off x="5257" y="1253"/>
                    <a:ext cx="2316" cy="714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a:ln>
                          <a:noFill/>
                        </a:ln>
                        <a:solidFill>
                          <a:srgbClr val="FFFFFF"/>
                        </a:solidFill>
                        <a:effectLst/>
                        <a:latin typeface="Yu Gothic UI" panose="020B0500000000000000" pitchFamily="50" charset="-128"/>
                        <a:ea typeface="Yu Gothic UI" panose="020B0500000000000000" pitchFamily="50" charset="-128"/>
                      </a:rPr>
                      <a:t>1</a:t>
                    </a:r>
                    <a:endParaRPr lang="ja-JP" altLang="en-US" sz="900" kern="10" spc="0">
                      <a:ln>
                        <a:noFill/>
                      </a:ln>
                      <a:solidFill>
                        <a:srgbClr val="FFFFFF"/>
                      </a:solidFill>
                      <a:effectLst/>
                      <a:latin typeface="Yu Gothic UI" panose="020B0500000000000000" pitchFamily="50" charset="-128"/>
                      <a:ea typeface="Yu Gothic UI" panose="020B0500000000000000" pitchFamily="50" charset="-128"/>
                    </a:endParaRPr>
                  </a:p>
                </p:txBody>
              </p:sp>
            </p:grpSp>
            <p:sp>
              <p:nvSpPr>
                <p:cNvPr id="129" name="WordArt 16">
                  <a:extLst>
                    <a:ext uri="{FF2B5EF4-FFF2-40B4-BE49-F238E27FC236}">
                      <a16:creationId xmlns:a16="http://schemas.microsoft.com/office/drawing/2014/main" id="{3C023085-60B0-4133-80D6-10CDAD587C50}"/>
                    </a:ext>
                  </a:extLst>
                </p:cNvPr>
                <p:cNvSpPr>
                  <a:spLocks noChangeArrowheads="1" noChangeShapeType="1" noTextEdit="1"/>
                </p:cNvSpPr>
                <p:nvPr/>
              </p:nvSpPr>
              <p:spPr bwMode="auto">
                <a:xfrm>
                  <a:off x="1930" y="10433"/>
                  <a:ext cx="634" cy="115"/>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dirty="0">
                      <a:ln>
                        <a:noFill/>
                      </a:ln>
                      <a:solidFill>
                        <a:srgbClr val="FFFFFF"/>
                      </a:solidFill>
                      <a:effectLst/>
                      <a:latin typeface="Yu Gothic UI" panose="020B0500000000000000" pitchFamily="50" charset="-128"/>
                      <a:ea typeface="Yu Gothic UI" panose="020B0500000000000000" pitchFamily="50" charset="-128"/>
                    </a:rPr>
                    <a:t>Windows</a:t>
                  </a:r>
                  <a:endParaRPr lang="ja-JP" altLang="en-US" sz="900" kern="10" spc="0" dirty="0">
                    <a:ln>
                      <a:noFill/>
                    </a:ln>
                    <a:solidFill>
                      <a:srgbClr val="FFFFFF"/>
                    </a:solidFill>
                    <a:effectLst/>
                    <a:latin typeface="Yu Gothic UI" panose="020B0500000000000000" pitchFamily="50" charset="-128"/>
                    <a:ea typeface="Yu Gothic UI" panose="020B0500000000000000" pitchFamily="50" charset="-128"/>
                  </a:endParaRPr>
                </a:p>
              </p:txBody>
            </p:sp>
          </p:grpSp>
          <p:pic>
            <p:nvPicPr>
              <p:cNvPr id="123" name="図 122">
                <a:extLst>
                  <a:ext uri="{FF2B5EF4-FFF2-40B4-BE49-F238E27FC236}">
                    <a16:creationId xmlns:a16="http://schemas.microsoft.com/office/drawing/2014/main" id="{19DDB5EC-83E3-546C-DDEF-C68697F3034A}"/>
                  </a:ext>
                </a:extLst>
              </p:cNvPr>
              <p:cNvPicPr>
                <a:picLocks noChangeAspect="1"/>
              </p:cNvPicPr>
              <p:nvPr/>
            </p:nvPicPr>
            <p:blipFill rotWithShape="1">
              <a:blip r:embed="rId12"/>
              <a:srcRect l="2813"/>
              <a:stretch/>
            </p:blipFill>
            <p:spPr>
              <a:xfrm>
                <a:off x="4912706" y="2984684"/>
                <a:ext cx="612876" cy="814107"/>
              </a:xfrm>
              <a:prstGeom prst="rect">
                <a:avLst/>
              </a:prstGeom>
            </p:spPr>
          </p:pic>
        </p:grpSp>
        <p:pic>
          <p:nvPicPr>
            <p:cNvPr id="119" name="図 1">
              <a:extLst>
                <a:ext uri="{FF2B5EF4-FFF2-40B4-BE49-F238E27FC236}">
                  <a16:creationId xmlns:a16="http://schemas.microsoft.com/office/drawing/2014/main" id="{610025D0-1650-2CE3-855F-4267FCCE59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8781" y="821431"/>
              <a:ext cx="533883" cy="47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図 120">
              <a:extLst>
                <a:ext uri="{FF2B5EF4-FFF2-40B4-BE49-F238E27FC236}">
                  <a16:creationId xmlns:a16="http://schemas.microsoft.com/office/drawing/2014/main" id="{5A2BBA2B-31E1-1299-4BA5-713CE77BD3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65383" y="810017"/>
              <a:ext cx="676151" cy="450767"/>
            </a:xfrm>
            <a:prstGeom prst="rect">
              <a:avLst/>
            </a:prstGeom>
          </p:spPr>
        </p:pic>
      </p:grpSp>
      <p:pic>
        <p:nvPicPr>
          <p:cNvPr id="137" name="図 136">
            <a:extLst>
              <a:ext uri="{FF2B5EF4-FFF2-40B4-BE49-F238E27FC236}">
                <a16:creationId xmlns:a16="http://schemas.microsoft.com/office/drawing/2014/main" id="{48F60F8C-C057-A360-FEB2-13F138297B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4949" y="3706625"/>
            <a:ext cx="1175549" cy="1515280"/>
          </a:xfrm>
          <a:prstGeom prst="rect">
            <a:avLst/>
          </a:prstGeom>
        </p:spPr>
      </p:pic>
      <p:grpSp>
        <p:nvGrpSpPr>
          <p:cNvPr id="138" name="グループ化 137">
            <a:extLst>
              <a:ext uri="{FF2B5EF4-FFF2-40B4-BE49-F238E27FC236}">
                <a16:creationId xmlns:a16="http://schemas.microsoft.com/office/drawing/2014/main" id="{BACD5344-E656-4DD8-30B5-DE18CC97D7EB}"/>
              </a:ext>
            </a:extLst>
          </p:cNvPr>
          <p:cNvGrpSpPr/>
          <p:nvPr/>
        </p:nvGrpSpPr>
        <p:grpSpPr>
          <a:xfrm>
            <a:off x="5269359" y="3896212"/>
            <a:ext cx="1995836" cy="514231"/>
            <a:chOff x="7879391" y="2833282"/>
            <a:chExt cx="2313927" cy="615983"/>
          </a:xfrm>
        </p:grpSpPr>
        <p:grpSp>
          <p:nvGrpSpPr>
            <p:cNvPr id="139" name="グループ化 138">
              <a:extLst>
                <a:ext uri="{FF2B5EF4-FFF2-40B4-BE49-F238E27FC236}">
                  <a16:creationId xmlns:a16="http://schemas.microsoft.com/office/drawing/2014/main" id="{D07BABD3-457B-F21F-4537-FEF28A84A5FA}"/>
                </a:ext>
              </a:extLst>
            </p:cNvPr>
            <p:cNvGrpSpPr/>
            <p:nvPr/>
          </p:nvGrpSpPr>
          <p:grpSpPr>
            <a:xfrm>
              <a:off x="8466871" y="2833282"/>
              <a:ext cx="998295" cy="615983"/>
              <a:chOff x="4209844" y="2984684"/>
              <a:chExt cx="1315738" cy="814107"/>
            </a:xfrm>
          </p:grpSpPr>
          <p:grpSp>
            <p:nvGrpSpPr>
              <p:cNvPr id="142" name="Group 5">
                <a:extLst>
                  <a:ext uri="{FF2B5EF4-FFF2-40B4-BE49-F238E27FC236}">
                    <a16:creationId xmlns:a16="http://schemas.microsoft.com/office/drawing/2014/main" id="{CE726CF9-237B-279A-9823-807970231212}"/>
                  </a:ext>
                </a:extLst>
              </p:cNvPr>
              <p:cNvGrpSpPr>
                <a:grpSpLocks/>
              </p:cNvGrpSpPr>
              <p:nvPr/>
            </p:nvGrpSpPr>
            <p:grpSpPr bwMode="auto">
              <a:xfrm>
                <a:off x="4209844" y="3060670"/>
                <a:ext cx="672360" cy="672360"/>
                <a:chOff x="1855" y="9885"/>
                <a:chExt cx="907" cy="907"/>
              </a:xfrm>
            </p:grpSpPr>
            <p:sp>
              <p:nvSpPr>
                <p:cNvPr id="144" name="Rectangle 6">
                  <a:extLst>
                    <a:ext uri="{FF2B5EF4-FFF2-40B4-BE49-F238E27FC236}">
                      <a16:creationId xmlns:a16="http://schemas.microsoft.com/office/drawing/2014/main" id="{8345D3EE-6B04-E93A-220D-0BF8E2BB4B8E}"/>
                    </a:ext>
                  </a:extLst>
                </p:cNvPr>
                <p:cNvSpPr>
                  <a:spLocks noChangeArrowheads="1"/>
                </p:cNvSpPr>
                <p:nvPr/>
              </p:nvSpPr>
              <p:spPr bwMode="auto">
                <a:xfrm>
                  <a:off x="1855" y="9885"/>
                  <a:ext cx="907" cy="907"/>
                </a:xfrm>
                <a:prstGeom prst="rect">
                  <a:avLst/>
                </a:prstGeom>
                <a:solidFill>
                  <a:srgbClr val="541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45" name="WordArt 7">
                  <a:extLst>
                    <a:ext uri="{FF2B5EF4-FFF2-40B4-BE49-F238E27FC236}">
                      <a16:creationId xmlns:a16="http://schemas.microsoft.com/office/drawing/2014/main" id="{8BDB7F1B-46BF-8F56-D362-37A0ADBC90DF}"/>
                    </a:ext>
                  </a:extLst>
                </p:cNvPr>
                <p:cNvSpPr>
                  <a:spLocks noChangeArrowheads="1" noChangeShapeType="1" noTextEdit="1"/>
                </p:cNvSpPr>
                <p:nvPr/>
              </p:nvSpPr>
              <p:spPr bwMode="auto">
                <a:xfrm>
                  <a:off x="2186" y="10589"/>
                  <a:ext cx="258" cy="115"/>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b="1" kern="10" spc="0">
                      <a:ln>
                        <a:noFill/>
                      </a:ln>
                      <a:solidFill>
                        <a:srgbClr val="FFFFFF"/>
                      </a:solidFill>
                      <a:effectLst/>
                      <a:latin typeface="Yu Gothic UI" panose="020B0500000000000000" pitchFamily="50" charset="-128"/>
                      <a:ea typeface="Yu Gothic UI" panose="020B0500000000000000" pitchFamily="50" charset="-128"/>
                    </a:rPr>
                    <a:t>Pro</a:t>
                  </a:r>
                  <a:endParaRPr lang="ja-JP" altLang="en-US" sz="900" b="1" kern="10" spc="0">
                    <a:ln>
                      <a:noFill/>
                    </a:ln>
                    <a:solidFill>
                      <a:srgbClr val="FFFFFF"/>
                    </a:solidFill>
                    <a:effectLst/>
                    <a:latin typeface="Yu Gothic UI" panose="020B0500000000000000" pitchFamily="50" charset="-128"/>
                    <a:ea typeface="Yu Gothic UI" panose="020B0500000000000000" pitchFamily="50" charset="-128"/>
                  </a:endParaRPr>
                </a:p>
              </p:txBody>
            </p:sp>
            <p:grpSp>
              <p:nvGrpSpPr>
                <p:cNvPr id="146" name="Group 8">
                  <a:extLst>
                    <a:ext uri="{FF2B5EF4-FFF2-40B4-BE49-F238E27FC236}">
                      <a16:creationId xmlns:a16="http://schemas.microsoft.com/office/drawing/2014/main" id="{24E96C5B-5654-106F-EC7F-8C570CA7AD88}"/>
                    </a:ext>
                  </a:extLst>
                </p:cNvPr>
                <p:cNvGrpSpPr>
                  <a:grpSpLocks/>
                </p:cNvGrpSpPr>
                <p:nvPr/>
              </p:nvGrpSpPr>
              <p:grpSpPr bwMode="auto">
                <a:xfrm>
                  <a:off x="2126" y="9992"/>
                  <a:ext cx="363" cy="367"/>
                  <a:chOff x="8611" y="8722"/>
                  <a:chExt cx="475" cy="480"/>
                </a:xfrm>
              </p:grpSpPr>
              <p:sp>
                <p:nvSpPr>
                  <p:cNvPr id="151" name="Rectangle 9">
                    <a:extLst>
                      <a:ext uri="{FF2B5EF4-FFF2-40B4-BE49-F238E27FC236}">
                        <a16:creationId xmlns:a16="http://schemas.microsoft.com/office/drawing/2014/main" id="{BA9D2896-7798-9B27-CD9B-D693B51FA8A2}"/>
                      </a:ext>
                    </a:extLst>
                  </p:cNvPr>
                  <p:cNvSpPr>
                    <a:spLocks noChangeArrowheads="1"/>
                  </p:cNvSpPr>
                  <p:nvPr/>
                </p:nvSpPr>
                <p:spPr bwMode="auto">
                  <a:xfrm>
                    <a:off x="8611" y="8722"/>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52" name="Rectangle 10">
                    <a:extLst>
                      <a:ext uri="{FF2B5EF4-FFF2-40B4-BE49-F238E27FC236}">
                        <a16:creationId xmlns:a16="http://schemas.microsoft.com/office/drawing/2014/main" id="{F5EA3032-F118-499C-E25F-5BF073A75E50}"/>
                      </a:ext>
                    </a:extLst>
                  </p:cNvPr>
                  <p:cNvSpPr>
                    <a:spLocks noChangeArrowheads="1"/>
                  </p:cNvSpPr>
                  <p:nvPr/>
                </p:nvSpPr>
                <p:spPr bwMode="auto">
                  <a:xfrm>
                    <a:off x="8862" y="8722"/>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53" name="Rectangle 11">
                    <a:extLst>
                      <a:ext uri="{FF2B5EF4-FFF2-40B4-BE49-F238E27FC236}">
                        <a16:creationId xmlns:a16="http://schemas.microsoft.com/office/drawing/2014/main" id="{8144A3E3-3A98-F1B1-0BA2-3B60FED2C8BE}"/>
                      </a:ext>
                    </a:extLst>
                  </p:cNvPr>
                  <p:cNvSpPr>
                    <a:spLocks noChangeArrowheads="1"/>
                  </p:cNvSpPr>
                  <p:nvPr/>
                </p:nvSpPr>
                <p:spPr bwMode="auto">
                  <a:xfrm>
                    <a:off x="8611" y="8978"/>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54" name="Rectangle 12">
                    <a:extLst>
                      <a:ext uri="{FF2B5EF4-FFF2-40B4-BE49-F238E27FC236}">
                        <a16:creationId xmlns:a16="http://schemas.microsoft.com/office/drawing/2014/main" id="{6F56FA67-7FCB-4330-D12A-CF7FDE88A832}"/>
                      </a:ext>
                    </a:extLst>
                  </p:cNvPr>
                  <p:cNvSpPr>
                    <a:spLocks noChangeArrowheads="1"/>
                  </p:cNvSpPr>
                  <p:nvPr/>
                </p:nvSpPr>
                <p:spPr bwMode="auto">
                  <a:xfrm>
                    <a:off x="8862" y="8978"/>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grpSp>
            <p:grpSp>
              <p:nvGrpSpPr>
                <p:cNvPr id="147" name="Group 13">
                  <a:extLst>
                    <a:ext uri="{FF2B5EF4-FFF2-40B4-BE49-F238E27FC236}">
                      <a16:creationId xmlns:a16="http://schemas.microsoft.com/office/drawing/2014/main" id="{66C1C616-3ABD-F5D0-32C0-149CA1958341}"/>
                    </a:ext>
                  </a:extLst>
                </p:cNvPr>
                <p:cNvGrpSpPr>
                  <a:grpSpLocks/>
                </p:cNvGrpSpPr>
                <p:nvPr/>
              </p:nvGrpSpPr>
              <p:grpSpPr bwMode="auto">
                <a:xfrm>
                  <a:off x="2581" y="10389"/>
                  <a:ext cx="122" cy="159"/>
                  <a:chOff x="5257" y="1253"/>
                  <a:chExt cx="5458" cy="7140"/>
                </a:xfrm>
              </p:grpSpPr>
              <p:sp>
                <p:nvSpPr>
                  <p:cNvPr id="149" name="WordArt 14">
                    <a:extLst>
                      <a:ext uri="{FF2B5EF4-FFF2-40B4-BE49-F238E27FC236}">
                        <a16:creationId xmlns:a16="http://schemas.microsoft.com/office/drawing/2014/main" id="{F8E97FD5-D616-AF14-BD58-1947E2D8316E}"/>
                      </a:ext>
                    </a:extLst>
                  </p:cNvPr>
                  <p:cNvSpPr>
                    <a:spLocks noChangeArrowheads="1" noChangeShapeType="1" noTextEdit="1"/>
                  </p:cNvSpPr>
                  <p:nvPr/>
                </p:nvSpPr>
                <p:spPr bwMode="auto">
                  <a:xfrm>
                    <a:off x="8399" y="1253"/>
                    <a:ext cx="2316" cy="714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a:ln>
                          <a:noFill/>
                        </a:ln>
                        <a:solidFill>
                          <a:srgbClr val="FFFFFF"/>
                        </a:solidFill>
                        <a:effectLst/>
                        <a:latin typeface="Yu Gothic UI" panose="020B0500000000000000" pitchFamily="50" charset="-128"/>
                        <a:ea typeface="Yu Gothic UI" panose="020B0500000000000000" pitchFamily="50" charset="-128"/>
                      </a:rPr>
                      <a:t>1</a:t>
                    </a:r>
                    <a:endParaRPr lang="ja-JP" altLang="en-US" sz="900" kern="10" spc="0">
                      <a:ln>
                        <a:noFill/>
                      </a:ln>
                      <a:solidFill>
                        <a:srgbClr val="FFFFFF"/>
                      </a:solidFill>
                      <a:effectLst/>
                      <a:latin typeface="Yu Gothic UI" panose="020B0500000000000000" pitchFamily="50" charset="-128"/>
                      <a:ea typeface="Yu Gothic UI" panose="020B0500000000000000" pitchFamily="50" charset="-128"/>
                    </a:endParaRPr>
                  </a:p>
                </p:txBody>
              </p:sp>
              <p:sp>
                <p:nvSpPr>
                  <p:cNvPr id="150" name="WordArt 15">
                    <a:extLst>
                      <a:ext uri="{FF2B5EF4-FFF2-40B4-BE49-F238E27FC236}">
                        <a16:creationId xmlns:a16="http://schemas.microsoft.com/office/drawing/2014/main" id="{0B77D4C1-5F02-A7DD-C772-EB2AB659884B}"/>
                      </a:ext>
                    </a:extLst>
                  </p:cNvPr>
                  <p:cNvSpPr>
                    <a:spLocks noChangeArrowheads="1" noChangeShapeType="1" noTextEdit="1"/>
                  </p:cNvSpPr>
                  <p:nvPr/>
                </p:nvSpPr>
                <p:spPr bwMode="auto">
                  <a:xfrm>
                    <a:off x="5257" y="1253"/>
                    <a:ext cx="2316" cy="714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a:ln>
                          <a:noFill/>
                        </a:ln>
                        <a:solidFill>
                          <a:srgbClr val="FFFFFF"/>
                        </a:solidFill>
                        <a:effectLst/>
                        <a:latin typeface="Yu Gothic UI" panose="020B0500000000000000" pitchFamily="50" charset="-128"/>
                        <a:ea typeface="Yu Gothic UI" panose="020B0500000000000000" pitchFamily="50" charset="-128"/>
                      </a:rPr>
                      <a:t>1</a:t>
                    </a:r>
                    <a:endParaRPr lang="ja-JP" altLang="en-US" sz="900" kern="10" spc="0">
                      <a:ln>
                        <a:noFill/>
                      </a:ln>
                      <a:solidFill>
                        <a:srgbClr val="FFFFFF"/>
                      </a:solidFill>
                      <a:effectLst/>
                      <a:latin typeface="Yu Gothic UI" panose="020B0500000000000000" pitchFamily="50" charset="-128"/>
                      <a:ea typeface="Yu Gothic UI" panose="020B0500000000000000" pitchFamily="50" charset="-128"/>
                    </a:endParaRPr>
                  </a:p>
                </p:txBody>
              </p:sp>
            </p:grpSp>
            <p:sp>
              <p:nvSpPr>
                <p:cNvPr id="148" name="WordArt 16">
                  <a:extLst>
                    <a:ext uri="{FF2B5EF4-FFF2-40B4-BE49-F238E27FC236}">
                      <a16:creationId xmlns:a16="http://schemas.microsoft.com/office/drawing/2014/main" id="{EC5399B3-9BF7-9075-AC9D-A7076DF609C0}"/>
                    </a:ext>
                  </a:extLst>
                </p:cNvPr>
                <p:cNvSpPr>
                  <a:spLocks noChangeArrowheads="1" noChangeShapeType="1" noTextEdit="1"/>
                </p:cNvSpPr>
                <p:nvPr/>
              </p:nvSpPr>
              <p:spPr bwMode="auto">
                <a:xfrm>
                  <a:off x="1930" y="10433"/>
                  <a:ext cx="634" cy="115"/>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dirty="0">
                      <a:ln>
                        <a:noFill/>
                      </a:ln>
                      <a:solidFill>
                        <a:srgbClr val="FFFFFF"/>
                      </a:solidFill>
                      <a:effectLst/>
                      <a:latin typeface="Yu Gothic UI" panose="020B0500000000000000" pitchFamily="50" charset="-128"/>
                      <a:ea typeface="Yu Gothic UI" panose="020B0500000000000000" pitchFamily="50" charset="-128"/>
                    </a:rPr>
                    <a:t>Windows</a:t>
                  </a:r>
                  <a:endParaRPr lang="ja-JP" altLang="en-US" sz="900" kern="10" spc="0" dirty="0">
                    <a:ln>
                      <a:noFill/>
                    </a:ln>
                    <a:solidFill>
                      <a:srgbClr val="FFFFFF"/>
                    </a:solidFill>
                    <a:effectLst/>
                    <a:latin typeface="Yu Gothic UI" panose="020B0500000000000000" pitchFamily="50" charset="-128"/>
                    <a:ea typeface="Yu Gothic UI" panose="020B0500000000000000" pitchFamily="50" charset="-128"/>
                  </a:endParaRPr>
                </a:p>
              </p:txBody>
            </p:sp>
          </p:grpSp>
          <p:pic>
            <p:nvPicPr>
              <p:cNvPr id="143" name="図 142">
                <a:extLst>
                  <a:ext uri="{FF2B5EF4-FFF2-40B4-BE49-F238E27FC236}">
                    <a16:creationId xmlns:a16="http://schemas.microsoft.com/office/drawing/2014/main" id="{2FC7E918-B251-A893-7A17-E4599C985BFC}"/>
                  </a:ext>
                </a:extLst>
              </p:cNvPr>
              <p:cNvPicPr>
                <a:picLocks noChangeAspect="1"/>
              </p:cNvPicPr>
              <p:nvPr/>
            </p:nvPicPr>
            <p:blipFill rotWithShape="1">
              <a:blip r:embed="rId12"/>
              <a:srcRect l="2813"/>
              <a:stretch/>
            </p:blipFill>
            <p:spPr>
              <a:xfrm>
                <a:off x="4912706" y="2984684"/>
                <a:ext cx="612876" cy="814107"/>
              </a:xfrm>
              <a:prstGeom prst="rect">
                <a:avLst/>
              </a:prstGeom>
            </p:spPr>
          </p:pic>
        </p:grpSp>
        <p:pic>
          <p:nvPicPr>
            <p:cNvPr id="140" name="図 139">
              <a:extLst>
                <a:ext uri="{FF2B5EF4-FFF2-40B4-BE49-F238E27FC236}">
                  <a16:creationId xmlns:a16="http://schemas.microsoft.com/office/drawing/2014/main" id="{FC3387C5-3A3E-6BE3-FBE6-785C562917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9391" y="2883544"/>
              <a:ext cx="535734" cy="538867"/>
            </a:xfrm>
            <a:prstGeom prst="rect">
              <a:avLst/>
            </a:prstGeom>
          </p:spPr>
        </p:pic>
        <p:pic>
          <p:nvPicPr>
            <p:cNvPr id="141" name="図 140">
              <a:extLst>
                <a:ext uri="{FF2B5EF4-FFF2-40B4-BE49-F238E27FC236}">
                  <a16:creationId xmlns:a16="http://schemas.microsoft.com/office/drawing/2014/main" id="{03DD06C0-10B4-6A89-25A3-6CA3E8E6C0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17167" y="2883225"/>
              <a:ext cx="676151" cy="450767"/>
            </a:xfrm>
            <a:prstGeom prst="rect">
              <a:avLst/>
            </a:prstGeom>
          </p:spPr>
        </p:pic>
      </p:grpSp>
      <p:pic>
        <p:nvPicPr>
          <p:cNvPr id="155" name="図 154">
            <a:extLst>
              <a:ext uri="{FF2B5EF4-FFF2-40B4-BE49-F238E27FC236}">
                <a16:creationId xmlns:a16="http://schemas.microsoft.com/office/drawing/2014/main" id="{FEDE5752-251E-31F2-0E86-AC4B0C8DED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463" y="7416959"/>
            <a:ext cx="1175549" cy="1515280"/>
          </a:xfrm>
          <a:prstGeom prst="rect">
            <a:avLst/>
          </a:prstGeom>
        </p:spPr>
      </p:pic>
      <p:grpSp>
        <p:nvGrpSpPr>
          <p:cNvPr id="106" name="グループ化 105">
            <a:extLst>
              <a:ext uri="{FF2B5EF4-FFF2-40B4-BE49-F238E27FC236}">
                <a16:creationId xmlns:a16="http://schemas.microsoft.com/office/drawing/2014/main" id="{D2D73099-CB98-1755-D998-35E39543E0BC}"/>
              </a:ext>
            </a:extLst>
          </p:cNvPr>
          <p:cNvGrpSpPr/>
          <p:nvPr/>
        </p:nvGrpSpPr>
        <p:grpSpPr>
          <a:xfrm>
            <a:off x="289119" y="8367958"/>
            <a:ext cx="844787" cy="453316"/>
            <a:chOff x="-8077127" y="4216864"/>
            <a:chExt cx="7561547" cy="4057554"/>
          </a:xfrm>
        </p:grpSpPr>
        <p:pic>
          <p:nvPicPr>
            <p:cNvPr id="107" name="図 106">
              <a:extLst>
                <a:ext uri="{FF2B5EF4-FFF2-40B4-BE49-F238E27FC236}">
                  <a16:creationId xmlns:a16="http://schemas.microsoft.com/office/drawing/2014/main" id="{56EC3FDB-8546-8667-7940-C8A6A21A86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77127" y="4216864"/>
              <a:ext cx="7559675" cy="2258085"/>
            </a:xfrm>
            <a:prstGeom prst="rect">
              <a:avLst/>
            </a:prstGeom>
          </p:spPr>
        </p:pic>
        <p:pic>
          <p:nvPicPr>
            <p:cNvPr id="108" name="図 107">
              <a:extLst>
                <a:ext uri="{FF2B5EF4-FFF2-40B4-BE49-F238E27FC236}">
                  <a16:creationId xmlns:a16="http://schemas.microsoft.com/office/drawing/2014/main" id="{982F78F0-7D54-0F1C-FFFA-750668A8CC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5255" y="6375709"/>
              <a:ext cx="7559675" cy="1898709"/>
            </a:xfrm>
            <a:prstGeom prst="rect">
              <a:avLst/>
            </a:prstGeom>
          </p:spPr>
        </p:pic>
      </p:grpSp>
      <p:sp>
        <p:nvSpPr>
          <p:cNvPr id="156" name="テキスト ボックス 155">
            <a:extLst>
              <a:ext uri="{FF2B5EF4-FFF2-40B4-BE49-F238E27FC236}">
                <a16:creationId xmlns:a16="http://schemas.microsoft.com/office/drawing/2014/main" id="{06D6B766-9941-279F-34ED-2859DE8FFC0D}"/>
              </a:ext>
            </a:extLst>
          </p:cNvPr>
          <p:cNvSpPr txBox="1"/>
          <p:nvPr/>
        </p:nvSpPr>
        <p:spPr>
          <a:xfrm>
            <a:off x="4873646" y="4466446"/>
            <a:ext cx="2459762" cy="553998"/>
          </a:xfrm>
          <a:prstGeom prst="rect">
            <a:avLst/>
          </a:prstGeom>
          <a:noFill/>
          <a:ln>
            <a:noFill/>
          </a:ln>
          <a:effectLst>
            <a:glow rad="101600">
              <a:schemeClr val="tx1">
                <a:alpha val="60000"/>
              </a:schemeClr>
            </a:glow>
          </a:effectLst>
        </p:spPr>
        <p:txBody>
          <a:bodyPr wrap="square" rtlCol="0">
            <a:spAutoFit/>
          </a:bodyPr>
          <a:lstStyle/>
          <a:p>
            <a:pPr algn="ctr"/>
            <a:r>
              <a:rPr lang="ja-JP" altLang="en-US" sz="1000" b="1" dirty="0">
                <a:ea typeface="游ゴシック" panose="020B0400000000000000" pitchFamily="50" charset="-128"/>
              </a:rPr>
              <a:t>コア数</a:t>
            </a:r>
            <a:r>
              <a:rPr lang="en-US" altLang="ja-JP" sz="1000" b="1" dirty="0">
                <a:ea typeface="游ゴシック" panose="020B0400000000000000" pitchFamily="50" charset="-128"/>
              </a:rPr>
              <a:t>/</a:t>
            </a:r>
            <a:r>
              <a:rPr lang="ja-JP" altLang="en-US" sz="1000" b="1" dirty="0">
                <a:ea typeface="游ゴシック" panose="020B0400000000000000" pitchFamily="50" charset="-128"/>
              </a:rPr>
              <a:t>クロック数が高く、大容量メモリ（最大</a:t>
            </a:r>
            <a:r>
              <a:rPr lang="en-US" altLang="ja-JP" sz="1000" b="1" dirty="0">
                <a:ea typeface="游ゴシック" panose="020B0400000000000000" pitchFamily="50" charset="-128"/>
              </a:rPr>
              <a:t>4TB</a:t>
            </a:r>
            <a:r>
              <a:rPr lang="ja-JP" altLang="en-US" sz="1000" b="1" dirty="0">
                <a:ea typeface="游ゴシック" panose="020B0400000000000000" pitchFamily="50" charset="-128"/>
              </a:rPr>
              <a:t>）をサポートしており、メモリ要求が高いタスクにも対応</a:t>
            </a:r>
            <a:endParaRPr lang="en-US" altLang="ja-JP" sz="800" b="1" dirty="0">
              <a:effectLst/>
              <a:ea typeface="游ゴシック" panose="020B0400000000000000" pitchFamily="50" charset="-128"/>
              <a:cs typeface="Segoe UI" panose="020B0502040204020203" pitchFamily="34" charset="0"/>
            </a:endParaRPr>
          </a:p>
        </p:txBody>
      </p:sp>
      <p:grpSp>
        <p:nvGrpSpPr>
          <p:cNvPr id="157" name="グループ化 156">
            <a:extLst>
              <a:ext uri="{FF2B5EF4-FFF2-40B4-BE49-F238E27FC236}">
                <a16:creationId xmlns:a16="http://schemas.microsoft.com/office/drawing/2014/main" id="{5884E9DB-13B9-5BFB-2EE9-C21740607186}"/>
              </a:ext>
            </a:extLst>
          </p:cNvPr>
          <p:cNvGrpSpPr/>
          <p:nvPr/>
        </p:nvGrpSpPr>
        <p:grpSpPr>
          <a:xfrm>
            <a:off x="363563" y="4572749"/>
            <a:ext cx="844787" cy="453316"/>
            <a:chOff x="-8077127" y="4216864"/>
            <a:chExt cx="7561547" cy="4057554"/>
          </a:xfrm>
        </p:grpSpPr>
        <p:pic>
          <p:nvPicPr>
            <p:cNvPr id="158" name="図 157">
              <a:extLst>
                <a:ext uri="{FF2B5EF4-FFF2-40B4-BE49-F238E27FC236}">
                  <a16:creationId xmlns:a16="http://schemas.microsoft.com/office/drawing/2014/main" id="{52E91772-9946-210C-EE69-2AE5294BB2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77127" y="4216864"/>
              <a:ext cx="7559675" cy="2258085"/>
            </a:xfrm>
            <a:prstGeom prst="rect">
              <a:avLst/>
            </a:prstGeom>
          </p:spPr>
        </p:pic>
        <p:pic>
          <p:nvPicPr>
            <p:cNvPr id="159" name="図 158">
              <a:extLst>
                <a:ext uri="{FF2B5EF4-FFF2-40B4-BE49-F238E27FC236}">
                  <a16:creationId xmlns:a16="http://schemas.microsoft.com/office/drawing/2014/main" id="{6D67AB12-9B2D-2F71-BD58-153D8692F9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5255" y="6375709"/>
              <a:ext cx="7559675" cy="1898709"/>
            </a:xfrm>
            <a:prstGeom prst="rect">
              <a:avLst/>
            </a:prstGeom>
          </p:spPr>
        </p:pic>
      </p:grpSp>
      <p:grpSp>
        <p:nvGrpSpPr>
          <p:cNvPr id="163" name="グループ化 162">
            <a:extLst>
              <a:ext uri="{FF2B5EF4-FFF2-40B4-BE49-F238E27FC236}">
                <a16:creationId xmlns:a16="http://schemas.microsoft.com/office/drawing/2014/main" id="{F9E8F87F-877B-44A7-6583-F5F2FAFCA5D5}"/>
              </a:ext>
            </a:extLst>
          </p:cNvPr>
          <p:cNvGrpSpPr/>
          <p:nvPr/>
        </p:nvGrpSpPr>
        <p:grpSpPr>
          <a:xfrm>
            <a:off x="313219" y="6591064"/>
            <a:ext cx="844787" cy="453316"/>
            <a:chOff x="-8077127" y="4216864"/>
            <a:chExt cx="7561547" cy="4057554"/>
          </a:xfrm>
        </p:grpSpPr>
        <p:pic>
          <p:nvPicPr>
            <p:cNvPr id="164" name="図 163">
              <a:extLst>
                <a:ext uri="{FF2B5EF4-FFF2-40B4-BE49-F238E27FC236}">
                  <a16:creationId xmlns:a16="http://schemas.microsoft.com/office/drawing/2014/main" id="{1E7BB907-562B-16B1-7993-42DA33C284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77127" y="4216864"/>
              <a:ext cx="7559675" cy="2258085"/>
            </a:xfrm>
            <a:prstGeom prst="rect">
              <a:avLst/>
            </a:prstGeom>
          </p:spPr>
        </p:pic>
        <p:pic>
          <p:nvPicPr>
            <p:cNvPr id="165" name="図 164">
              <a:extLst>
                <a:ext uri="{FF2B5EF4-FFF2-40B4-BE49-F238E27FC236}">
                  <a16:creationId xmlns:a16="http://schemas.microsoft.com/office/drawing/2014/main" id="{6EA0C970-8055-C94D-0DAB-D067E94FB2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5255" y="6375709"/>
              <a:ext cx="7559675" cy="1898709"/>
            </a:xfrm>
            <a:prstGeom prst="rect">
              <a:avLst/>
            </a:prstGeom>
          </p:spPr>
        </p:pic>
      </p:grpSp>
      <p:pic>
        <p:nvPicPr>
          <p:cNvPr id="169" name="図 168">
            <a:extLst>
              <a:ext uri="{FF2B5EF4-FFF2-40B4-BE49-F238E27FC236}">
                <a16:creationId xmlns:a16="http://schemas.microsoft.com/office/drawing/2014/main" id="{D59A1FD6-A59E-9E82-3833-E8737B2C1F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8615" y="7392902"/>
            <a:ext cx="1111565" cy="324894"/>
          </a:xfrm>
          <a:prstGeom prst="rect">
            <a:avLst/>
          </a:prstGeom>
        </p:spPr>
      </p:pic>
      <p:grpSp>
        <p:nvGrpSpPr>
          <p:cNvPr id="182" name="グループ化 181">
            <a:extLst>
              <a:ext uri="{FF2B5EF4-FFF2-40B4-BE49-F238E27FC236}">
                <a16:creationId xmlns:a16="http://schemas.microsoft.com/office/drawing/2014/main" id="{1C1503A8-7321-5C4D-24D4-E874DA1BEBF0}"/>
              </a:ext>
            </a:extLst>
          </p:cNvPr>
          <p:cNvGrpSpPr/>
          <p:nvPr/>
        </p:nvGrpSpPr>
        <p:grpSpPr>
          <a:xfrm>
            <a:off x="5546094" y="7731415"/>
            <a:ext cx="1681545" cy="554745"/>
            <a:chOff x="5686413" y="7906850"/>
            <a:chExt cx="1452923" cy="466781"/>
          </a:xfrm>
        </p:grpSpPr>
        <p:grpSp>
          <p:nvGrpSpPr>
            <p:cNvPr id="167" name="Group 5">
              <a:extLst>
                <a:ext uri="{FF2B5EF4-FFF2-40B4-BE49-F238E27FC236}">
                  <a16:creationId xmlns:a16="http://schemas.microsoft.com/office/drawing/2014/main" id="{F46D138B-05E6-B6CE-B381-3C128E8D5EA3}"/>
                </a:ext>
              </a:extLst>
            </p:cNvPr>
            <p:cNvGrpSpPr>
              <a:grpSpLocks/>
            </p:cNvGrpSpPr>
            <p:nvPr/>
          </p:nvGrpSpPr>
          <p:grpSpPr bwMode="auto">
            <a:xfrm>
              <a:off x="5686413" y="7938773"/>
              <a:ext cx="417215" cy="385508"/>
              <a:chOff x="1855" y="9885"/>
              <a:chExt cx="907" cy="907"/>
            </a:xfrm>
          </p:grpSpPr>
          <p:sp>
            <p:nvSpPr>
              <p:cNvPr id="171" name="Rectangle 6">
                <a:extLst>
                  <a:ext uri="{FF2B5EF4-FFF2-40B4-BE49-F238E27FC236}">
                    <a16:creationId xmlns:a16="http://schemas.microsoft.com/office/drawing/2014/main" id="{E26093D5-CBE9-796F-1DF3-E4AC9D568E2B}"/>
                  </a:ext>
                </a:extLst>
              </p:cNvPr>
              <p:cNvSpPr>
                <a:spLocks noChangeArrowheads="1"/>
              </p:cNvSpPr>
              <p:nvPr/>
            </p:nvSpPr>
            <p:spPr bwMode="auto">
              <a:xfrm>
                <a:off x="1855" y="9885"/>
                <a:ext cx="907" cy="907"/>
              </a:xfrm>
              <a:prstGeom prst="rect">
                <a:avLst/>
              </a:prstGeom>
              <a:solidFill>
                <a:srgbClr val="541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dirty="0"/>
              </a:p>
            </p:txBody>
          </p:sp>
          <p:sp>
            <p:nvSpPr>
              <p:cNvPr id="172" name="WordArt 7">
                <a:extLst>
                  <a:ext uri="{FF2B5EF4-FFF2-40B4-BE49-F238E27FC236}">
                    <a16:creationId xmlns:a16="http://schemas.microsoft.com/office/drawing/2014/main" id="{F9936B54-1B0B-9D62-86A6-359E52833BB7}"/>
                  </a:ext>
                </a:extLst>
              </p:cNvPr>
              <p:cNvSpPr>
                <a:spLocks noChangeArrowheads="1" noChangeShapeType="1" noTextEdit="1"/>
              </p:cNvSpPr>
              <p:nvPr/>
            </p:nvSpPr>
            <p:spPr bwMode="auto">
              <a:xfrm>
                <a:off x="2186" y="10589"/>
                <a:ext cx="258" cy="115"/>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b="1" kern="10" spc="0">
                    <a:ln>
                      <a:noFill/>
                    </a:ln>
                    <a:solidFill>
                      <a:srgbClr val="FFFFFF"/>
                    </a:solidFill>
                    <a:effectLst/>
                    <a:latin typeface="Yu Gothic UI" panose="020B0500000000000000" pitchFamily="50" charset="-128"/>
                    <a:ea typeface="Yu Gothic UI" panose="020B0500000000000000" pitchFamily="50" charset="-128"/>
                  </a:rPr>
                  <a:t>Pro</a:t>
                </a:r>
                <a:endParaRPr lang="ja-JP" altLang="en-US" sz="900" b="1" kern="10" spc="0">
                  <a:ln>
                    <a:noFill/>
                  </a:ln>
                  <a:solidFill>
                    <a:srgbClr val="FFFFFF"/>
                  </a:solidFill>
                  <a:effectLst/>
                  <a:latin typeface="Yu Gothic UI" panose="020B0500000000000000" pitchFamily="50" charset="-128"/>
                  <a:ea typeface="Yu Gothic UI" panose="020B0500000000000000" pitchFamily="50" charset="-128"/>
                </a:endParaRPr>
              </a:p>
            </p:txBody>
          </p:sp>
          <p:grpSp>
            <p:nvGrpSpPr>
              <p:cNvPr id="173" name="Group 8">
                <a:extLst>
                  <a:ext uri="{FF2B5EF4-FFF2-40B4-BE49-F238E27FC236}">
                    <a16:creationId xmlns:a16="http://schemas.microsoft.com/office/drawing/2014/main" id="{7D9C72D7-E7D0-959F-EBDA-840B31D51F1D}"/>
                  </a:ext>
                </a:extLst>
              </p:cNvPr>
              <p:cNvGrpSpPr>
                <a:grpSpLocks/>
              </p:cNvGrpSpPr>
              <p:nvPr/>
            </p:nvGrpSpPr>
            <p:grpSpPr bwMode="auto">
              <a:xfrm>
                <a:off x="2126" y="9992"/>
                <a:ext cx="363" cy="367"/>
                <a:chOff x="8611" y="8722"/>
                <a:chExt cx="475" cy="480"/>
              </a:xfrm>
            </p:grpSpPr>
            <p:sp>
              <p:nvSpPr>
                <p:cNvPr id="178" name="Rectangle 9">
                  <a:extLst>
                    <a:ext uri="{FF2B5EF4-FFF2-40B4-BE49-F238E27FC236}">
                      <a16:creationId xmlns:a16="http://schemas.microsoft.com/office/drawing/2014/main" id="{67B90DC8-D34D-3363-525C-640D2F1198F1}"/>
                    </a:ext>
                  </a:extLst>
                </p:cNvPr>
                <p:cNvSpPr>
                  <a:spLocks noChangeArrowheads="1"/>
                </p:cNvSpPr>
                <p:nvPr/>
              </p:nvSpPr>
              <p:spPr bwMode="auto">
                <a:xfrm>
                  <a:off x="8611" y="8722"/>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79" name="Rectangle 10">
                  <a:extLst>
                    <a:ext uri="{FF2B5EF4-FFF2-40B4-BE49-F238E27FC236}">
                      <a16:creationId xmlns:a16="http://schemas.microsoft.com/office/drawing/2014/main" id="{10F0E62F-CCAD-1737-8364-F5B1D412411C}"/>
                    </a:ext>
                  </a:extLst>
                </p:cNvPr>
                <p:cNvSpPr>
                  <a:spLocks noChangeArrowheads="1"/>
                </p:cNvSpPr>
                <p:nvPr/>
              </p:nvSpPr>
              <p:spPr bwMode="auto">
                <a:xfrm>
                  <a:off x="8862" y="8722"/>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80" name="Rectangle 11">
                  <a:extLst>
                    <a:ext uri="{FF2B5EF4-FFF2-40B4-BE49-F238E27FC236}">
                      <a16:creationId xmlns:a16="http://schemas.microsoft.com/office/drawing/2014/main" id="{2AF6F396-F2C3-DBF6-D187-83C4C98545FF}"/>
                    </a:ext>
                  </a:extLst>
                </p:cNvPr>
                <p:cNvSpPr>
                  <a:spLocks noChangeArrowheads="1"/>
                </p:cNvSpPr>
                <p:nvPr/>
              </p:nvSpPr>
              <p:spPr bwMode="auto">
                <a:xfrm>
                  <a:off x="8611" y="8978"/>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81" name="Rectangle 12">
                  <a:extLst>
                    <a:ext uri="{FF2B5EF4-FFF2-40B4-BE49-F238E27FC236}">
                      <a16:creationId xmlns:a16="http://schemas.microsoft.com/office/drawing/2014/main" id="{9F79FA92-A20E-8039-EDAE-A679FAF0F1A5}"/>
                    </a:ext>
                  </a:extLst>
                </p:cNvPr>
                <p:cNvSpPr>
                  <a:spLocks noChangeArrowheads="1"/>
                </p:cNvSpPr>
                <p:nvPr/>
              </p:nvSpPr>
              <p:spPr bwMode="auto">
                <a:xfrm>
                  <a:off x="8862" y="8978"/>
                  <a:ext cx="224" cy="224"/>
                </a:xfrm>
                <a:prstGeom prst="rect">
                  <a:avLst/>
                </a:prstGeom>
                <a:solidFill>
                  <a:srgbClr val="FFFFFF"/>
                </a:solidFill>
                <a:ln>
                  <a:noFill/>
                </a:ln>
                <a:effectLst/>
                <a:extLst>
                  <a:ext uri="{91240B29-F687-4F45-9708-019B960494DF}">
                    <a14:hiddenLine xmlns:a14="http://schemas.microsoft.com/office/drawing/2010/main" w="9525" algn="ctr">
                      <a:solidFill>
                        <a:srgbClr val="40404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grpSp>
          <p:grpSp>
            <p:nvGrpSpPr>
              <p:cNvPr id="174" name="Group 13">
                <a:extLst>
                  <a:ext uri="{FF2B5EF4-FFF2-40B4-BE49-F238E27FC236}">
                    <a16:creationId xmlns:a16="http://schemas.microsoft.com/office/drawing/2014/main" id="{0E384722-1BC7-019C-65B5-988106A317B8}"/>
                  </a:ext>
                </a:extLst>
              </p:cNvPr>
              <p:cNvGrpSpPr>
                <a:grpSpLocks/>
              </p:cNvGrpSpPr>
              <p:nvPr/>
            </p:nvGrpSpPr>
            <p:grpSpPr bwMode="auto">
              <a:xfrm>
                <a:off x="2581" y="10389"/>
                <a:ext cx="122" cy="159"/>
                <a:chOff x="5257" y="1253"/>
                <a:chExt cx="5458" cy="7140"/>
              </a:xfrm>
            </p:grpSpPr>
            <p:sp>
              <p:nvSpPr>
                <p:cNvPr id="176" name="WordArt 14">
                  <a:extLst>
                    <a:ext uri="{FF2B5EF4-FFF2-40B4-BE49-F238E27FC236}">
                      <a16:creationId xmlns:a16="http://schemas.microsoft.com/office/drawing/2014/main" id="{B396E7E5-782A-311E-0DE1-7FE8E8BB7CA4}"/>
                    </a:ext>
                  </a:extLst>
                </p:cNvPr>
                <p:cNvSpPr>
                  <a:spLocks noChangeArrowheads="1" noChangeShapeType="1" noTextEdit="1"/>
                </p:cNvSpPr>
                <p:nvPr/>
              </p:nvSpPr>
              <p:spPr bwMode="auto">
                <a:xfrm>
                  <a:off x="8399" y="1253"/>
                  <a:ext cx="2316" cy="714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a:ln>
                        <a:noFill/>
                      </a:ln>
                      <a:solidFill>
                        <a:srgbClr val="FFFFFF"/>
                      </a:solidFill>
                      <a:effectLst/>
                      <a:latin typeface="Yu Gothic UI" panose="020B0500000000000000" pitchFamily="50" charset="-128"/>
                      <a:ea typeface="Yu Gothic UI" panose="020B0500000000000000" pitchFamily="50" charset="-128"/>
                    </a:rPr>
                    <a:t>1</a:t>
                  </a:r>
                  <a:endParaRPr lang="ja-JP" altLang="en-US" sz="900" kern="10" spc="0">
                    <a:ln>
                      <a:noFill/>
                    </a:ln>
                    <a:solidFill>
                      <a:srgbClr val="FFFFFF"/>
                    </a:solidFill>
                    <a:effectLst/>
                    <a:latin typeface="Yu Gothic UI" panose="020B0500000000000000" pitchFamily="50" charset="-128"/>
                    <a:ea typeface="Yu Gothic UI" panose="020B0500000000000000" pitchFamily="50" charset="-128"/>
                  </a:endParaRPr>
                </a:p>
              </p:txBody>
            </p:sp>
            <p:sp>
              <p:nvSpPr>
                <p:cNvPr id="177" name="WordArt 15">
                  <a:extLst>
                    <a:ext uri="{FF2B5EF4-FFF2-40B4-BE49-F238E27FC236}">
                      <a16:creationId xmlns:a16="http://schemas.microsoft.com/office/drawing/2014/main" id="{549D4358-DDA4-1A97-4434-C87EEA4C19E6}"/>
                    </a:ext>
                  </a:extLst>
                </p:cNvPr>
                <p:cNvSpPr>
                  <a:spLocks noChangeArrowheads="1" noChangeShapeType="1" noTextEdit="1"/>
                </p:cNvSpPr>
                <p:nvPr/>
              </p:nvSpPr>
              <p:spPr bwMode="auto">
                <a:xfrm>
                  <a:off x="5257" y="1253"/>
                  <a:ext cx="2316" cy="714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a:ln>
                        <a:noFill/>
                      </a:ln>
                      <a:solidFill>
                        <a:srgbClr val="FFFFFF"/>
                      </a:solidFill>
                      <a:effectLst/>
                      <a:latin typeface="Yu Gothic UI" panose="020B0500000000000000" pitchFamily="50" charset="-128"/>
                      <a:ea typeface="Yu Gothic UI" panose="020B0500000000000000" pitchFamily="50" charset="-128"/>
                    </a:rPr>
                    <a:t>1</a:t>
                  </a:r>
                  <a:endParaRPr lang="ja-JP" altLang="en-US" sz="900" kern="10" spc="0">
                    <a:ln>
                      <a:noFill/>
                    </a:ln>
                    <a:solidFill>
                      <a:srgbClr val="FFFFFF"/>
                    </a:solidFill>
                    <a:effectLst/>
                    <a:latin typeface="Yu Gothic UI" panose="020B0500000000000000" pitchFamily="50" charset="-128"/>
                    <a:ea typeface="Yu Gothic UI" panose="020B0500000000000000" pitchFamily="50" charset="-128"/>
                  </a:endParaRPr>
                </a:p>
              </p:txBody>
            </p:sp>
          </p:grpSp>
          <p:sp>
            <p:nvSpPr>
              <p:cNvPr id="175" name="WordArt 16">
                <a:extLst>
                  <a:ext uri="{FF2B5EF4-FFF2-40B4-BE49-F238E27FC236}">
                    <a16:creationId xmlns:a16="http://schemas.microsoft.com/office/drawing/2014/main" id="{2DBC63B5-9963-C297-FED2-7D4116A5870C}"/>
                  </a:ext>
                </a:extLst>
              </p:cNvPr>
              <p:cNvSpPr>
                <a:spLocks noChangeArrowheads="1" noChangeShapeType="1" noTextEdit="1"/>
              </p:cNvSpPr>
              <p:nvPr/>
            </p:nvSpPr>
            <p:spPr bwMode="auto">
              <a:xfrm>
                <a:off x="1930" y="10433"/>
                <a:ext cx="634" cy="115"/>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900" kern="10" spc="0" dirty="0">
                    <a:ln>
                      <a:noFill/>
                    </a:ln>
                    <a:solidFill>
                      <a:srgbClr val="FFFFFF"/>
                    </a:solidFill>
                    <a:effectLst/>
                    <a:latin typeface="Yu Gothic UI" panose="020B0500000000000000" pitchFamily="50" charset="-128"/>
                    <a:ea typeface="Yu Gothic UI" panose="020B0500000000000000" pitchFamily="50" charset="-128"/>
                  </a:rPr>
                  <a:t>Windows</a:t>
                </a:r>
                <a:endParaRPr lang="ja-JP" altLang="en-US" sz="900" kern="10" spc="0" dirty="0">
                  <a:ln>
                    <a:noFill/>
                  </a:ln>
                  <a:solidFill>
                    <a:srgbClr val="FFFFFF"/>
                  </a:solidFill>
                  <a:effectLst/>
                  <a:latin typeface="Yu Gothic UI" panose="020B0500000000000000" pitchFamily="50" charset="-128"/>
                  <a:ea typeface="Yu Gothic UI" panose="020B0500000000000000" pitchFamily="50" charset="-128"/>
                </a:endParaRPr>
              </a:p>
            </p:txBody>
          </p:sp>
        </p:grpSp>
        <p:pic>
          <p:nvPicPr>
            <p:cNvPr id="168" name="図 167">
              <a:extLst>
                <a:ext uri="{FF2B5EF4-FFF2-40B4-BE49-F238E27FC236}">
                  <a16:creationId xmlns:a16="http://schemas.microsoft.com/office/drawing/2014/main" id="{1FC4FBA0-CD93-6854-F82A-661E0DC5257D}"/>
                </a:ext>
              </a:extLst>
            </p:cNvPr>
            <p:cNvPicPr>
              <a:picLocks noChangeAspect="1"/>
            </p:cNvPicPr>
            <p:nvPr/>
          </p:nvPicPr>
          <p:blipFill rotWithShape="1">
            <a:blip r:embed="rId12"/>
            <a:srcRect l="2813"/>
            <a:stretch/>
          </p:blipFill>
          <p:spPr>
            <a:xfrm>
              <a:off x="6156353" y="7906850"/>
              <a:ext cx="380304" cy="466781"/>
            </a:xfrm>
            <a:prstGeom prst="rect">
              <a:avLst/>
            </a:prstGeom>
          </p:spPr>
        </p:pic>
        <p:pic>
          <p:nvPicPr>
            <p:cNvPr id="170" name="図 169">
              <a:extLst>
                <a:ext uri="{FF2B5EF4-FFF2-40B4-BE49-F238E27FC236}">
                  <a16:creationId xmlns:a16="http://schemas.microsoft.com/office/drawing/2014/main" id="{899EFD05-F81E-605E-4D74-D85F8835D8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86352" y="7941159"/>
              <a:ext cx="552984" cy="341583"/>
            </a:xfrm>
            <a:prstGeom prst="rect">
              <a:avLst/>
            </a:prstGeom>
          </p:spPr>
        </p:pic>
      </p:grpSp>
    </p:spTree>
    <p:extLst>
      <p:ext uri="{BB962C8B-B14F-4D97-AF65-F5344CB8AC3E}">
        <p14:creationId xmlns:p14="http://schemas.microsoft.com/office/powerpoint/2010/main" val="290925871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4972</TotalTime>
  <Pages>0</Pages>
  <Words>731</Words>
  <Characters>0</Characters>
  <Application>Microsoft Office PowerPoint</Application>
  <DocSecurity>0</DocSecurity>
  <PresentationFormat>ユーザー設定</PresentationFormat>
  <Lines>0</Lines>
  <Paragraphs>104</Paragraphs>
  <Slides>2</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vt:i4>
      </vt:variant>
    </vt:vector>
  </HeadingPairs>
  <TitlesOfParts>
    <vt:vector size="12" baseType="lpstr">
      <vt:lpstr>Yu Gothic UI</vt:lpstr>
      <vt:lpstr>ヒラギノ角ゴ4</vt:lpstr>
      <vt:lpstr>ヒラギノ角ゴ5</vt:lpstr>
      <vt:lpstr>ヒラギノ角ゴ6</vt:lpstr>
      <vt:lpstr>ヒラギノ角ゴ8</vt:lpstr>
      <vt:lpstr>メイリオ</vt:lpstr>
      <vt:lpstr>游ゴシック</vt:lpstr>
      <vt:lpstr>游ゴシック Light</vt:lpstr>
      <vt:lpstr>Arial</vt:lpstr>
      <vt:lpstr>Office テーマ</vt:lpstr>
      <vt:lpstr>PowerPoint プレゼンテーション</vt:lpstr>
      <vt:lpstr>PowerPoint プレゼンテーション</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亮平 千々岩</cp:lastModifiedBy>
  <cp:revision>1467</cp:revision>
  <dcterms:created xsi:type="dcterms:W3CDTF">2015-08-26T04:11:00Z</dcterms:created>
  <dcterms:modified xsi:type="dcterms:W3CDTF">2025-01-29T13:05:34Z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1041-9.1.0.4256</vt:lpwstr>
  </property>
</Properties>
</file>